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308" r:id="rId3"/>
    <p:sldId id="294" r:id="rId4"/>
    <p:sldId id="316" r:id="rId5"/>
    <p:sldId id="312" r:id="rId6"/>
    <p:sldId id="313" r:id="rId7"/>
    <p:sldId id="314" r:id="rId8"/>
    <p:sldId id="265" r:id="rId9"/>
    <p:sldId id="325" r:id="rId10"/>
    <p:sldId id="267" r:id="rId11"/>
    <p:sldId id="315" r:id="rId12"/>
    <p:sldId id="302" r:id="rId13"/>
    <p:sldId id="309" r:id="rId14"/>
    <p:sldId id="297" r:id="rId15"/>
    <p:sldId id="311" r:id="rId16"/>
    <p:sldId id="330" r:id="rId17"/>
    <p:sldId id="332" r:id="rId18"/>
    <p:sldId id="333" r:id="rId19"/>
    <p:sldId id="321" r:id="rId20"/>
    <p:sldId id="338" r:id="rId21"/>
    <p:sldId id="284" r:id="rId22"/>
    <p:sldId id="283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406" autoAdjust="0"/>
  </p:normalViewPr>
  <p:slideViewPr>
    <p:cSldViewPr>
      <p:cViewPr varScale="1">
        <p:scale>
          <a:sx n="72" d="100"/>
          <a:sy n="72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mond\Dropbox\labwork\SquidArrayN12B1C2C_2013Mar7\mydata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0936019757735771E-3"/>
          <c:w val="0.9388888888888911"/>
          <c:h val="0.97012923199965251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mydata!$A$1:$A$1075</c:f>
              <c:numCache>
                <c:formatCode>General</c:formatCode>
                <c:ptCount val="1075"/>
                <c:pt idx="0" formatCode="0.00E+00">
                  <c:v>8.160000000000081E-8</c:v>
                </c:pt>
                <c:pt idx="1">
                  <c:v>1.2268719999999999E-3</c:v>
                </c:pt>
                <c:pt idx="2">
                  <c:v>2.4536620000000001E-3</c:v>
                </c:pt>
                <c:pt idx="3">
                  <c:v>3.6804520000000085E-3</c:v>
                </c:pt>
                <c:pt idx="4">
                  <c:v>4.9072420000000382E-3</c:v>
                </c:pt>
                <c:pt idx="5">
                  <c:v>6.1340320000000106E-3</c:v>
                </c:pt>
                <c:pt idx="6">
                  <c:v>7.3608220000000247E-3</c:v>
                </c:pt>
                <c:pt idx="7">
                  <c:v>8.5876120000000066E-3</c:v>
                </c:pt>
                <c:pt idx="8">
                  <c:v>9.8144020000000623E-3</c:v>
                </c:pt>
                <c:pt idx="9">
                  <c:v>1.1041192000000003E-2</c:v>
                </c:pt>
                <c:pt idx="10">
                  <c:v>1.2267982E-2</c:v>
                </c:pt>
                <c:pt idx="11">
                  <c:v>1.3494772000000021E-2</c:v>
                </c:pt>
                <c:pt idx="12">
                  <c:v>1.4721562000000021E-2</c:v>
                </c:pt>
                <c:pt idx="13">
                  <c:v>1.5948352000000009E-2</c:v>
                </c:pt>
                <c:pt idx="14">
                  <c:v>1.7175142000000001E-2</c:v>
                </c:pt>
                <c:pt idx="15">
                  <c:v>1.9628722000000001E-2</c:v>
                </c:pt>
                <c:pt idx="16">
                  <c:v>2.0855512000000128E-2</c:v>
                </c:pt>
                <c:pt idx="17">
                  <c:v>2.2082303000000133E-2</c:v>
                </c:pt>
                <c:pt idx="18">
                  <c:v>2.4535883000000001E-2</c:v>
                </c:pt>
                <c:pt idx="19">
                  <c:v>2.5762673E-2</c:v>
                </c:pt>
                <c:pt idx="20">
                  <c:v>2.6989463000000002E-2</c:v>
                </c:pt>
                <c:pt idx="21">
                  <c:v>2.9443043000000141E-2</c:v>
                </c:pt>
                <c:pt idx="22">
                  <c:v>3.0669833000000059E-2</c:v>
                </c:pt>
                <c:pt idx="23">
                  <c:v>3.1896623000000006E-2</c:v>
                </c:pt>
                <c:pt idx="24">
                  <c:v>3.435020300000001E-2</c:v>
                </c:pt>
                <c:pt idx="25">
                  <c:v>3.9257363000000149E-2</c:v>
                </c:pt>
                <c:pt idx="26">
                  <c:v>4.0484152999999946E-2</c:v>
                </c:pt>
                <c:pt idx="27">
                  <c:v>4.1710943000000014E-2</c:v>
                </c:pt>
                <c:pt idx="28">
                  <c:v>4.4164523000000129E-2</c:v>
                </c:pt>
                <c:pt idx="29">
                  <c:v>4.9071684000000282E-2</c:v>
                </c:pt>
                <c:pt idx="30">
                  <c:v>5.0298474000000218E-2</c:v>
                </c:pt>
                <c:pt idx="31">
                  <c:v>5.1525264000000001E-2</c:v>
                </c:pt>
                <c:pt idx="32">
                  <c:v>5.3978843999999845E-2</c:v>
                </c:pt>
                <c:pt idx="33">
                  <c:v>5.8886004000000249E-2</c:v>
                </c:pt>
                <c:pt idx="34">
                  <c:v>6.0112794000000434E-2</c:v>
                </c:pt>
                <c:pt idx="35">
                  <c:v>6.1339584000000121E-2</c:v>
                </c:pt>
                <c:pt idx="36">
                  <c:v>6.3793164000000138E-2</c:v>
                </c:pt>
                <c:pt idx="37">
                  <c:v>6.8700323999999993E-2</c:v>
                </c:pt>
                <c:pt idx="38">
                  <c:v>7.8514645000000119E-2</c:v>
                </c:pt>
                <c:pt idx="39">
                  <c:v>7.9844626000000363E-2</c:v>
                </c:pt>
                <c:pt idx="40">
                  <c:v>8.1174607000000024E-2</c:v>
                </c:pt>
                <c:pt idx="41">
                  <c:v>8.3834569000000733E-2</c:v>
                </c:pt>
                <c:pt idx="42">
                  <c:v>8.9154493000000695E-2</c:v>
                </c:pt>
                <c:pt idx="43">
                  <c:v>9.9794341000000772E-2</c:v>
                </c:pt>
                <c:pt idx="44">
                  <c:v>0.10112432200000022</c:v>
                </c:pt>
                <c:pt idx="45">
                  <c:v>0.102454303</c:v>
                </c:pt>
                <c:pt idx="46">
                  <c:v>0.10511426500000012</c:v>
                </c:pt>
                <c:pt idx="47">
                  <c:v>0.11043418900000011</c:v>
                </c:pt>
                <c:pt idx="48">
                  <c:v>0.12107403700000002</c:v>
                </c:pt>
                <c:pt idx="49">
                  <c:v>0.122404018</c:v>
                </c:pt>
                <c:pt idx="50">
                  <c:v>0.12373399900000009</c:v>
                </c:pt>
                <c:pt idx="51">
                  <c:v>0.126393961</c:v>
                </c:pt>
                <c:pt idx="52">
                  <c:v>0.13171388500000059</c:v>
                </c:pt>
                <c:pt idx="53">
                  <c:v>0.14235373200000001</c:v>
                </c:pt>
                <c:pt idx="54">
                  <c:v>0.16363342800000022</c:v>
                </c:pt>
                <c:pt idx="55">
                  <c:v>0.16487527399999991</c:v>
                </c:pt>
                <c:pt idx="56">
                  <c:v>0.16611711900000029</c:v>
                </c:pt>
                <c:pt idx="57">
                  <c:v>0.16860080999999991</c:v>
                </c:pt>
                <c:pt idx="58">
                  <c:v>0.17356819200000079</c:v>
                </c:pt>
                <c:pt idx="59">
                  <c:v>0.18350295500000041</c:v>
                </c:pt>
                <c:pt idx="60">
                  <c:v>0.18474480000000076</c:v>
                </c:pt>
                <c:pt idx="61">
                  <c:v>0.18598664600000067</c:v>
                </c:pt>
                <c:pt idx="62">
                  <c:v>0.18847033600000093</c:v>
                </c:pt>
                <c:pt idx="63">
                  <c:v>0.19343771800000029</c:v>
                </c:pt>
                <c:pt idx="64">
                  <c:v>0.20337248099999999</c:v>
                </c:pt>
                <c:pt idx="65">
                  <c:v>0.20461432700000001</c:v>
                </c:pt>
                <c:pt idx="66">
                  <c:v>0.205856172</c:v>
                </c:pt>
                <c:pt idx="67">
                  <c:v>0.20833986299999999</c:v>
                </c:pt>
                <c:pt idx="68">
                  <c:v>0.21330724500000067</c:v>
                </c:pt>
                <c:pt idx="69">
                  <c:v>0.22324200800000044</c:v>
                </c:pt>
                <c:pt idx="70">
                  <c:v>0.24311153399999999</c:v>
                </c:pt>
                <c:pt idx="71">
                  <c:v>0.24432902000000001</c:v>
                </c:pt>
                <c:pt idx="72">
                  <c:v>0.24554650500000041</c:v>
                </c:pt>
                <c:pt idx="73">
                  <c:v>0.24798147600000067</c:v>
                </c:pt>
                <c:pt idx="74">
                  <c:v>0.25285141700000002</c:v>
                </c:pt>
                <c:pt idx="75">
                  <c:v>0.26259130000000003</c:v>
                </c:pt>
                <c:pt idx="76">
                  <c:v>0.28207106500000123</c:v>
                </c:pt>
                <c:pt idx="77">
                  <c:v>0.28328855000000008</c:v>
                </c:pt>
                <c:pt idx="78">
                  <c:v>0.28450603500000032</c:v>
                </c:pt>
                <c:pt idx="79">
                  <c:v>0.286941006</c:v>
                </c:pt>
                <c:pt idx="80">
                  <c:v>0.29181094700000193</c:v>
                </c:pt>
                <c:pt idx="81">
                  <c:v>0.30155083000000038</c:v>
                </c:pt>
                <c:pt idx="82">
                  <c:v>0.32103059500000164</c:v>
                </c:pt>
                <c:pt idx="83">
                  <c:v>0.32235127200000147</c:v>
                </c:pt>
                <c:pt idx="84">
                  <c:v>0.32367194800000032</c:v>
                </c:pt>
                <c:pt idx="85">
                  <c:v>0.32631330000000164</c:v>
                </c:pt>
                <c:pt idx="86">
                  <c:v>0.33159600500000175</c:v>
                </c:pt>
                <c:pt idx="87">
                  <c:v>0.34216141600000038</c:v>
                </c:pt>
                <c:pt idx="88">
                  <c:v>0.36329223600000005</c:v>
                </c:pt>
                <c:pt idx="89">
                  <c:v>0.36461291200000123</c:v>
                </c:pt>
                <c:pt idx="90">
                  <c:v>0.36593358800000031</c:v>
                </c:pt>
                <c:pt idx="91">
                  <c:v>0.36857494100000193</c:v>
                </c:pt>
                <c:pt idx="92">
                  <c:v>0.37385764600000032</c:v>
                </c:pt>
                <c:pt idx="93">
                  <c:v>0.38442305600000032</c:v>
                </c:pt>
                <c:pt idx="94">
                  <c:v>0.40555387700000123</c:v>
                </c:pt>
                <c:pt idx="95">
                  <c:v>0.40678641700000123</c:v>
                </c:pt>
                <c:pt idx="96">
                  <c:v>0.40801895800000032</c:v>
                </c:pt>
                <c:pt idx="97">
                  <c:v>0.41048403900000147</c:v>
                </c:pt>
                <c:pt idx="98">
                  <c:v>0.41541420200000123</c:v>
                </c:pt>
                <c:pt idx="99">
                  <c:v>0.42527452800000032</c:v>
                </c:pt>
                <c:pt idx="100">
                  <c:v>0.42650706800000032</c:v>
                </c:pt>
                <c:pt idx="101">
                  <c:v>0.42773960900000002</c:v>
                </c:pt>
                <c:pt idx="102">
                  <c:v>0.43020469000000111</c:v>
                </c:pt>
                <c:pt idx="103">
                  <c:v>0.43513485300000032</c:v>
                </c:pt>
                <c:pt idx="104">
                  <c:v>0.44499517900000057</c:v>
                </c:pt>
                <c:pt idx="105">
                  <c:v>0.44622771900000058</c:v>
                </c:pt>
                <c:pt idx="106">
                  <c:v>0.44746026000000155</c:v>
                </c:pt>
                <c:pt idx="107">
                  <c:v>0.44992534100000081</c:v>
                </c:pt>
                <c:pt idx="108">
                  <c:v>0.45485550400000002</c:v>
                </c:pt>
                <c:pt idx="109">
                  <c:v>0.45608804500000111</c:v>
                </c:pt>
                <c:pt idx="110">
                  <c:v>0.45732058500000222</c:v>
                </c:pt>
                <c:pt idx="111">
                  <c:v>0.45978566700000123</c:v>
                </c:pt>
                <c:pt idx="112">
                  <c:v>0.46471582900000002</c:v>
                </c:pt>
                <c:pt idx="113">
                  <c:v>0.46594837000000111</c:v>
                </c:pt>
                <c:pt idx="114">
                  <c:v>0.46718091100000164</c:v>
                </c:pt>
                <c:pt idx="115">
                  <c:v>0.46964599200000001</c:v>
                </c:pt>
                <c:pt idx="116">
                  <c:v>0.47087853300000193</c:v>
                </c:pt>
                <c:pt idx="117">
                  <c:v>0.47211107400000002</c:v>
                </c:pt>
                <c:pt idx="118">
                  <c:v>0.47457615500000111</c:v>
                </c:pt>
                <c:pt idx="119">
                  <c:v>0.47580869600000164</c:v>
                </c:pt>
                <c:pt idx="120">
                  <c:v>0.47704123599999998</c:v>
                </c:pt>
                <c:pt idx="121">
                  <c:v>0.47950631800000032</c:v>
                </c:pt>
                <c:pt idx="122">
                  <c:v>0.48073885800000005</c:v>
                </c:pt>
                <c:pt idx="123">
                  <c:v>0.48197139900000147</c:v>
                </c:pt>
                <c:pt idx="124">
                  <c:v>0.48443648000000111</c:v>
                </c:pt>
                <c:pt idx="125">
                  <c:v>0.48577221200000031</c:v>
                </c:pt>
                <c:pt idx="126">
                  <c:v>0.48710794400000001</c:v>
                </c:pt>
                <c:pt idx="127">
                  <c:v>0.48844367500000146</c:v>
                </c:pt>
                <c:pt idx="128">
                  <c:v>0.48977940700000111</c:v>
                </c:pt>
                <c:pt idx="129">
                  <c:v>0.49111513899999998</c:v>
                </c:pt>
                <c:pt idx="130">
                  <c:v>0.49245087000000204</c:v>
                </c:pt>
                <c:pt idx="131">
                  <c:v>0.49378660200000146</c:v>
                </c:pt>
                <c:pt idx="132">
                  <c:v>0.49512233300000158</c:v>
                </c:pt>
                <c:pt idx="133">
                  <c:v>0.49645806500000239</c:v>
                </c:pt>
                <c:pt idx="134">
                  <c:v>0.49779379699999998</c:v>
                </c:pt>
                <c:pt idx="135">
                  <c:v>0.49912952800000032</c:v>
                </c:pt>
                <c:pt idx="136">
                  <c:v>0.50046525999999958</c:v>
                </c:pt>
                <c:pt idx="137">
                  <c:v>0.5018009919999995</c:v>
                </c:pt>
                <c:pt idx="138">
                  <c:v>0.50313672299999956</c:v>
                </c:pt>
                <c:pt idx="139">
                  <c:v>0.50447245499999949</c:v>
                </c:pt>
                <c:pt idx="140">
                  <c:v>0.50580818599999777</c:v>
                </c:pt>
                <c:pt idx="141">
                  <c:v>0.50714391800000003</c:v>
                </c:pt>
                <c:pt idx="142">
                  <c:v>0.50847964999999951</c:v>
                </c:pt>
                <c:pt idx="143">
                  <c:v>0.50981538099999957</c:v>
                </c:pt>
                <c:pt idx="144">
                  <c:v>0.51115111300000005</c:v>
                </c:pt>
                <c:pt idx="145">
                  <c:v>0.51248684499999742</c:v>
                </c:pt>
                <c:pt idx="146">
                  <c:v>0.51382257600000003</c:v>
                </c:pt>
                <c:pt idx="147">
                  <c:v>0.51515830799999951</c:v>
                </c:pt>
                <c:pt idx="148">
                  <c:v>0.51649403900000002</c:v>
                </c:pt>
                <c:pt idx="149">
                  <c:v>0.51782977100000005</c:v>
                </c:pt>
                <c:pt idx="150">
                  <c:v>0.51916550299999997</c:v>
                </c:pt>
                <c:pt idx="151">
                  <c:v>0.52183696599999707</c:v>
                </c:pt>
                <c:pt idx="152">
                  <c:v>0.52317269799999999</c:v>
                </c:pt>
                <c:pt idx="153">
                  <c:v>0.5245084289999995</c:v>
                </c:pt>
                <c:pt idx="154">
                  <c:v>0.52717989200000293</c:v>
                </c:pt>
                <c:pt idx="155">
                  <c:v>0.52851562399999996</c:v>
                </c:pt>
                <c:pt idx="156">
                  <c:v>0.52985135600000222</c:v>
                </c:pt>
                <c:pt idx="157">
                  <c:v>0.53252281899999998</c:v>
                </c:pt>
                <c:pt idx="158">
                  <c:v>0.53786574499999951</c:v>
                </c:pt>
                <c:pt idx="159">
                  <c:v>0.54855159799999997</c:v>
                </c:pt>
                <c:pt idx="160">
                  <c:v>0.56992330499999999</c:v>
                </c:pt>
                <c:pt idx="161">
                  <c:v>0.57123467600000222</c:v>
                </c:pt>
                <c:pt idx="162">
                  <c:v>0.57254604799999997</c:v>
                </c:pt>
                <c:pt idx="163">
                  <c:v>0.57516879099999996</c:v>
                </c:pt>
                <c:pt idx="164">
                  <c:v>0.5804142769999997</c:v>
                </c:pt>
                <c:pt idx="165">
                  <c:v>0.59090524900000063</c:v>
                </c:pt>
                <c:pt idx="166">
                  <c:v>0.61188719400000002</c:v>
                </c:pt>
                <c:pt idx="167">
                  <c:v>0.61319856600000233</c:v>
                </c:pt>
                <c:pt idx="168">
                  <c:v>0.61450993700000245</c:v>
                </c:pt>
                <c:pt idx="169">
                  <c:v>0.61713267999999999</c:v>
                </c:pt>
                <c:pt idx="170">
                  <c:v>0.62237816700000004</c:v>
                </c:pt>
                <c:pt idx="171">
                  <c:v>0.63286913900000064</c:v>
                </c:pt>
                <c:pt idx="172">
                  <c:v>0.65385108400000291</c:v>
                </c:pt>
                <c:pt idx="173">
                  <c:v>0.65507432000000065</c:v>
                </c:pt>
                <c:pt idx="174">
                  <c:v>0.65629755599999995</c:v>
                </c:pt>
                <c:pt idx="175">
                  <c:v>0.65874402800000398</c:v>
                </c:pt>
                <c:pt idx="176">
                  <c:v>0.66363697100000063</c:v>
                </c:pt>
                <c:pt idx="177">
                  <c:v>0.67342285900000065</c:v>
                </c:pt>
                <c:pt idx="178">
                  <c:v>0.69299463400000405</c:v>
                </c:pt>
                <c:pt idx="179">
                  <c:v>0.69421787000000112</c:v>
                </c:pt>
                <c:pt idx="180">
                  <c:v>0.69544110600000175</c:v>
                </c:pt>
                <c:pt idx="181">
                  <c:v>0.69788757800000101</c:v>
                </c:pt>
                <c:pt idx="182">
                  <c:v>0.70278052199999996</c:v>
                </c:pt>
                <c:pt idx="183">
                  <c:v>0.71256640999999743</c:v>
                </c:pt>
                <c:pt idx="184">
                  <c:v>0.7321381849999995</c:v>
                </c:pt>
                <c:pt idx="185">
                  <c:v>0.73346461200000246</c:v>
                </c:pt>
                <c:pt idx="186">
                  <c:v>0.73479103900000386</c:v>
                </c:pt>
                <c:pt idx="187">
                  <c:v>0.73744389300000246</c:v>
                </c:pt>
                <c:pt idx="188">
                  <c:v>0.74274960100000398</c:v>
                </c:pt>
                <c:pt idx="189">
                  <c:v>0.75336101600000294</c:v>
                </c:pt>
                <c:pt idx="190">
                  <c:v>0.75468744300000246</c:v>
                </c:pt>
                <c:pt idx="191">
                  <c:v>0.75601386999999998</c:v>
                </c:pt>
                <c:pt idx="192">
                  <c:v>0.75866672300000004</c:v>
                </c:pt>
                <c:pt idx="193">
                  <c:v>0.76397243100000245</c:v>
                </c:pt>
                <c:pt idx="194">
                  <c:v>0.77458384599999885</c:v>
                </c:pt>
                <c:pt idx="195">
                  <c:v>0.77591027300000204</c:v>
                </c:pt>
                <c:pt idx="196">
                  <c:v>0.77723669999999956</c:v>
                </c:pt>
                <c:pt idx="197">
                  <c:v>0.77988955400000204</c:v>
                </c:pt>
                <c:pt idx="198">
                  <c:v>0.78519526100000003</c:v>
                </c:pt>
                <c:pt idx="199">
                  <c:v>0.79580667700000063</c:v>
                </c:pt>
                <c:pt idx="200">
                  <c:v>0.81702950700000065</c:v>
                </c:pt>
                <c:pt idx="201">
                  <c:v>0.81826779899999957</c:v>
                </c:pt>
                <c:pt idx="202">
                  <c:v>0.81950608999999719</c:v>
                </c:pt>
                <c:pt idx="203">
                  <c:v>0.82198267199999997</c:v>
                </c:pt>
                <c:pt idx="204">
                  <c:v>0.82693583800000292</c:v>
                </c:pt>
                <c:pt idx="205">
                  <c:v>0.836842168</c:v>
                </c:pt>
                <c:pt idx="206">
                  <c:v>0.83808046000000003</c:v>
                </c:pt>
                <c:pt idx="207">
                  <c:v>0.83931875099999997</c:v>
                </c:pt>
                <c:pt idx="208">
                  <c:v>0.84179533400000328</c:v>
                </c:pt>
                <c:pt idx="209">
                  <c:v>0.84674849900000293</c:v>
                </c:pt>
                <c:pt idx="210">
                  <c:v>0.85665482900000245</c:v>
                </c:pt>
                <c:pt idx="211">
                  <c:v>0.85789312100000004</c:v>
                </c:pt>
                <c:pt idx="212">
                  <c:v>0.85913141200000398</c:v>
                </c:pt>
                <c:pt idx="213">
                  <c:v>0.86160799500000063</c:v>
                </c:pt>
                <c:pt idx="214">
                  <c:v>0.8665611599999995</c:v>
                </c:pt>
                <c:pt idx="215">
                  <c:v>0.87646749000000002</c:v>
                </c:pt>
                <c:pt idx="216">
                  <c:v>0.87770578200000293</c:v>
                </c:pt>
                <c:pt idx="217">
                  <c:v>0.87894407300000443</c:v>
                </c:pt>
                <c:pt idx="218">
                  <c:v>0.88142065600000175</c:v>
                </c:pt>
                <c:pt idx="219">
                  <c:v>0.88637382099999962</c:v>
                </c:pt>
                <c:pt idx="220">
                  <c:v>0.89628015200000088</c:v>
                </c:pt>
                <c:pt idx="221">
                  <c:v>0.89749408300000089</c:v>
                </c:pt>
                <c:pt idx="222">
                  <c:v>0.89870801400000311</c:v>
                </c:pt>
                <c:pt idx="223">
                  <c:v>0.90113587700000064</c:v>
                </c:pt>
                <c:pt idx="224">
                  <c:v>0.90599160100000065</c:v>
                </c:pt>
                <c:pt idx="225">
                  <c:v>0.90720553299999995</c:v>
                </c:pt>
                <c:pt idx="226">
                  <c:v>0.90841946399999951</c:v>
                </c:pt>
                <c:pt idx="227">
                  <c:v>0.91084732599999996</c:v>
                </c:pt>
                <c:pt idx="228">
                  <c:v>0.91570305100000005</c:v>
                </c:pt>
                <c:pt idx="229">
                  <c:v>0.91691698299999957</c:v>
                </c:pt>
                <c:pt idx="230">
                  <c:v>0.91813091400000002</c:v>
                </c:pt>
                <c:pt idx="231">
                  <c:v>0.92055877600000002</c:v>
                </c:pt>
                <c:pt idx="232">
                  <c:v>0.92541450099999956</c:v>
                </c:pt>
                <c:pt idx="233">
                  <c:v>0.93512595100000062</c:v>
                </c:pt>
                <c:pt idx="234">
                  <c:v>0.93633988300000004</c:v>
                </c:pt>
                <c:pt idx="235">
                  <c:v>0.93755381400000004</c:v>
                </c:pt>
                <c:pt idx="236">
                  <c:v>0.93998167600000293</c:v>
                </c:pt>
                <c:pt idx="237">
                  <c:v>0.94483740100000002</c:v>
                </c:pt>
                <c:pt idx="238">
                  <c:v>0.94605133200000269</c:v>
                </c:pt>
                <c:pt idx="239">
                  <c:v>0.947265264</c:v>
                </c:pt>
                <c:pt idx="240">
                  <c:v>0.94969312600000222</c:v>
                </c:pt>
                <c:pt idx="241">
                  <c:v>0.95454885100000064</c:v>
                </c:pt>
                <c:pt idx="242">
                  <c:v>0.95576278199999742</c:v>
                </c:pt>
                <c:pt idx="243">
                  <c:v>0.95697671399999995</c:v>
                </c:pt>
                <c:pt idx="244">
                  <c:v>0.95940457599999951</c:v>
                </c:pt>
                <c:pt idx="245">
                  <c:v>0.96061850699999995</c:v>
                </c:pt>
                <c:pt idx="246">
                  <c:v>0.96183243900000004</c:v>
                </c:pt>
                <c:pt idx="247">
                  <c:v>0.96426030099999949</c:v>
                </c:pt>
                <c:pt idx="248">
                  <c:v>0.96547423200000293</c:v>
                </c:pt>
                <c:pt idx="249">
                  <c:v>0.96668816400000002</c:v>
                </c:pt>
                <c:pt idx="250">
                  <c:v>0.96911602600000002</c:v>
                </c:pt>
                <c:pt idx="251">
                  <c:v>0.97032995700000158</c:v>
                </c:pt>
                <c:pt idx="252">
                  <c:v>0.97154388799999958</c:v>
                </c:pt>
                <c:pt idx="253">
                  <c:v>0.97397175100000133</c:v>
                </c:pt>
                <c:pt idx="254">
                  <c:v>0.97528887300000144</c:v>
                </c:pt>
                <c:pt idx="255">
                  <c:v>0.97660599500000145</c:v>
                </c:pt>
                <c:pt idx="256">
                  <c:v>0.97792311800000054</c:v>
                </c:pt>
                <c:pt idx="257">
                  <c:v>0.97924024000000054</c:v>
                </c:pt>
                <c:pt idx="258">
                  <c:v>0.98055736199999555</c:v>
                </c:pt>
                <c:pt idx="259">
                  <c:v>0.98187448399999999</c:v>
                </c:pt>
                <c:pt idx="260">
                  <c:v>0.98450872799999956</c:v>
                </c:pt>
                <c:pt idx="261">
                  <c:v>0.98582585100000064</c:v>
                </c:pt>
                <c:pt idx="262">
                  <c:v>0.98714297299999998</c:v>
                </c:pt>
                <c:pt idx="263">
                  <c:v>0.98846009499999743</c:v>
                </c:pt>
                <c:pt idx="264">
                  <c:v>0.98977721700000065</c:v>
                </c:pt>
                <c:pt idx="265">
                  <c:v>0.99109433899999999</c:v>
                </c:pt>
                <c:pt idx="266">
                  <c:v>0.99241146199999741</c:v>
                </c:pt>
                <c:pt idx="267">
                  <c:v>0.99372858399999997</c:v>
                </c:pt>
                <c:pt idx="268">
                  <c:v>0.99504570599999997</c:v>
                </c:pt>
                <c:pt idx="269">
                  <c:v>0.99636282799999742</c:v>
                </c:pt>
                <c:pt idx="270">
                  <c:v>0.99767994999999998</c:v>
                </c:pt>
                <c:pt idx="271">
                  <c:v>0.99899707199999999</c:v>
                </c:pt>
                <c:pt idx="272">
                  <c:v>1.0003141949999999</c:v>
                </c:pt>
                <c:pt idx="273">
                  <c:v>1.0016313169999911</c:v>
                </c:pt>
                <c:pt idx="274">
                  <c:v>1.0029484390000001</c:v>
                </c:pt>
                <c:pt idx="275">
                  <c:v>1.0042655610000044</c:v>
                </c:pt>
                <c:pt idx="276">
                  <c:v>1.0055826829999948</c:v>
                </c:pt>
                <c:pt idx="277">
                  <c:v>1.0068998059999947</c:v>
                </c:pt>
                <c:pt idx="278">
                  <c:v>1.0082169280000044</c:v>
                </c:pt>
                <c:pt idx="279">
                  <c:v>1.0095340499999943</c:v>
                </c:pt>
                <c:pt idx="280">
                  <c:v>1.010851172</c:v>
                </c:pt>
                <c:pt idx="281">
                  <c:v>1.0121682939999948</c:v>
                </c:pt>
                <c:pt idx="282">
                  <c:v>1.013485416</c:v>
                </c:pt>
                <c:pt idx="283">
                  <c:v>1.0148025389999999</c:v>
                </c:pt>
                <c:pt idx="284">
                  <c:v>1.0161196610000001</c:v>
                </c:pt>
                <c:pt idx="285">
                  <c:v>1.0174367829999913</c:v>
                </c:pt>
                <c:pt idx="286">
                  <c:v>1.0187539050000001</c:v>
                </c:pt>
                <c:pt idx="287">
                  <c:v>1.020071027</c:v>
                </c:pt>
                <c:pt idx="288">
                  <c:v>1.0213881499999999</c:v>
                </c:pt>
                <c:pt idx="289">
                  <c:v>1.0227052719999998</c:v>
                </c:pt>
                <c:pt idx="290">
                  <c:v>1.0240223939999955</c:v>
                </c:pt>
                <c:pt idx="291">
                  <c:v>1.026656638</c:v>
                </c:pt>
                <c:pt idx="292">
                  <c:v>1.0279737609999955</c:v>
                </c:pt>
                <c:pt idx="293">
                  <c:v>1.0292908829999936</c:v>
                </c:pt>
                <c:pt idx="294">
                  <c:v>1.0319251269999998</c:v>
                </c:pt>
                <c:pt idx="295">
                  <c:v>1.037193615999991</c:v>
                </c:pt>
                <c:pt idx="296">
                  <c:v>1.038510738</c:v>
                </c:pt>
                <c:pt idx="297">
                  <c:v>1.0398278599999955</c:v>
                </c:pt>
                <c:pt idx="298">
                  <c:v>1.042462105</c:v>
                </c:pt>
                <c:pt idx="299">
                  <c:v>1.0477305929999936</c:v>
                </c:pt>
                <c:pt idx="300">
                  <c:v>1.0490477149999999</c:v>
                </c:pt>
                <c:pt idx="301">
                  <c:v>1.050364837999995</c:v>
                </c:pt>
                <c:pt idx="302">
                  <c:v>1.052999081999995</c:v>
                </c:pt>
                <c:pt idx="303">
                  <c:v>1.0582675710000051</c:v>
                </c:pt>
                <c:pt idx="304">
                  <c:v>1.059496556999995</c:v>
                </c:pt>
                <c:pt idx="305">
                  <c:v>1.0607255440000001</c:v>
                </c:pt>
                <c:pt idx="306">
                  <c:v>1.0631835169999999</c:v>
                </c:pt>
                <c:pt idx="307">
                  <c:v>1.0680994640000001</c:v>
                </c:pt>
                <c:pt idx="308">
                  <c:v>1.0693284499999998</c:v>
                </c:pt>
                <c:pt idx="309">
                  <c:v>1.0705574370000044</c:v>
                </c:pt>
                <c:pt idx="310">
                  <c:v>1.07301541</c:v>
                </c:pt>
                <c:pt idx="311">
                  <c:v>1.0779313559999901</c:v>
                </c:pt>
                <c:pt idx="312">
                  <c:v>1.0791603429999947</c:v>
                </c:pt>
                <c:pt idx="313">
                  <c:v>1.0803893290000044</c:v>
                </c:pt>
                <c:pt idx="314">
                  <c:v>1.0828473030000001</c:v>
                </c:pt>
                <c:pt idx="315">
                  <c:v>1.0877632489999922</c:v>
                </c:pt>
                <c:pt idx="316">
                  <c:v>1.0975951419999999</c:v>
                </c:pt>
                <c:pt idx="317">
                  <c:v>1.098824128</c:v>
                </c:pt>
                <c:pt idx="318">
                  <c:v>1.1000531150000001</c:v>
                </c:pt>
                <c:pt idx="319">
                  <c:v>1.102511088</c:v>
                </c:pt>
                <c:pt idx="320">
                  <c:v>1.1074270349999999</c:v>
                </c:pt>
                <c:pt idx="321">
                  <c:v>1.1172589270000044</c:v>
                </c:pt>
                <c:pt idx="322">
                  <c:v>1.1184879140000077</c:v>
                </c:pt>
                <c:pt idx="323">
                  <c:v>1.1197169010000001</c:v>
                </c:pt>
                <c:pt idx="324">
                  <c:v>1.1221748739999999</c:v>
                </c:pt>
                <c:pt idx="325">
                  <c:v>1.12709082</c:v>
                </c:pt>
                <c:pt idx="326">
                  <c:v>1.136922712999995</c:v>
                </c:pt>
                <c:pt idx="327">
                  <c:v>1.13825489</c:v>
                </c:pt>
                <c:pt idx="328">
                  <c:v>1.1395870680000049</c:v>
                </c:pt>
                <c:pt idx="329">
                  <c:v>1.1422514230000056</c:v>
                </c:pt>
                <c:pt idx="330">
                  <c:v>1.1475801329999999</c:v>
                </c:pt>
                <c:pt idx="331">
                  <c:v>1.1582375540000056</c:v>
                </c:pt>
                <c:pt idx="332">
                  <c:v>1.1595697309999955</c:v>
                </c:pt>
                <c:pt idx="333">
                  <c:v>1.1609019089999999</c:v>
                </c:pt>
                <c:pt idx="334">
                  <c:v>1.163566264</c:v>
                </c:pt>
                <c:pt idx="335">
                  <c:v>1.1688949740000001</c:v>
                </c:pt>
                <c:pt idx="336">
                  <c:v>1.1795523939999999</c:v>
                </c:pt>
                <c:pt idx="337">
                  <c:v>1.1808845720000001</c:v>
                </c:pt>
                <c:pt idx="338">
                  <c:v>1.1822167490000044</c:v>
                </c:pt>
                <c:pt idx="339">
                  <c:v>1.1848811040000051</c:v>
                </c:pt>
                <c:pt idx="340">
                  <c:v>1.1902098139999999</c:v>
                </c:pt>
                <c:pt idx="341">
                  <c:v>1.2008672349999998</c:v>
                </c:pt>
                <c:pt idx="342">
                  <c:v>1.2221820750000001</c:v>
                </c:pt>
                <c:pt idx="343">
                  <c:v>1.2234898929999924</c:v>
                </c:pt>
                <c:pt idx="344">
                  <c:v>1.2247977099999998</c:v>
                </c:pt>
                <c:pt idx="345">
                  <c:v>1.2274133449999998</c:v>
                </c:pt>
                <c:pt idx="346">
                  <c:v>1.232644614999995</c:v>
                </c:pt>
                <c:pt idx="347">
                  <c:v>1.2431071549999999</c:v>
                </c:pt>
                <c:pt idx="348">
                  <c:v>1.2640322340000001</c:v>
                </c:pt>
                <c:pt idx="349">
                  <c:v>1.2653400519999998</c:v>
                </c:pt>
                <c:pt idx="350">
                  <c:v>1.2666478690000054</c:v>
                </c:pt>
                <c:pt idx="351">
                  <c:v>1.269263504</c:v>
                </c:pt>
                <c:pt idx="352">
                  <c:v>1.2744947739999952</c:v>
                </c:pt>
                <c:pt idx="353">
                  <c:v>1.2849573139999999</c:v>
                </c:pt>
                <c:pt idx="354">
                  <c:v>1.3058823929999948</c:v>
                </c:pt>
                <c:pt idx="355">
                  <c:v>1.307102075</c:v>
                </c:pt>
                <c:pt idx="356">
                  <c:v>1.3083217569999945</c:v>
                </c:pt>
                <c:pt idx="357">
                  <c:v>1.3107611210000001</c:v>
                </c:pt>
                <c:pt idx="358">
                  <c:v>1.3156398479999925</c:v>
                </c:pt>
                <c:pt idx="359">
                  <c:v>1.325397302999995</c:v>
                </c:pt>
                <c:pt idx="360">
                  <c:v>1.344912213</c:v>
                </c:pt>
                <c:pt idx="361">
                  <c:v>1.3461318949999999</c:v>
                </c:pt>
                <c:pt idx="362">
                  <c:v>1.347351577</c:v>
                </c:pt>
                <c:pt idx="363">
                  <c:v>1.349790941</c:v>
                </c:pt>
                <c:pt idx="364">
                  <c:v>1.3546696679999952</c:v>
                </c:pt>
                <c:pt idx="365">
                  <c:v>1.3644271230000053</c:v>
                </c:pt>
                <c:pt idx="366">
                  <c:v>1.3839420330000001</c:v>
                </c:pt>
                <c:pt idx="367">
                  <c:v>1.385264906</c:v>
                </c:pt>
                <c:pt idx="368">
                  <c:v>1.3865877790000065</c:v>
                </c:pt>
                <c:pt idx="369">
                  <c:v>1.3892335240000049</c:v>
                </c:pt>
                <c:pt idx="370">
                  <c:v>1.394525016</c:v>
                </c:pt>
                <c:pt idx="371">
                  <c:v>1.4051079979999948</c:v>
                </c:pt>
                <c:pt idx="372">
                  <c:v>1.4262739630000001</c:v>
                </c:pt>
                <c:pt idx="373">
                  <c:v>1.4275968359999922</c:v>
                </c:pt>
                <c:pt idx="374">
                  <c:v>1.4289197089999948</c:v>
                </c:pt>
                <c:pt idx="375">
                  <c:v>1.4315654539999934</c:v>
                </c:pt>
                <c:pt idx="376">
                  <c:v>1.436856946</c:v>
                </c:pt>
                <c:pt idx="377">
                  <c:v>1.4474399279999948</c:v>
                </c:pt>
                <c:pt idx="378">
                  <c:v>1.448762801</c:v>
                </c:pt>
                <c:pt idx="379">
                  <c:v>1.4500856740000001</c:v>
                </c:pt>
                <c:pt idx="380">
                  <c:v>1.4527314199999952</c:v>
                </c:pt>
                <c:pt idx="381">
                  <c:v>1.458022911</c:v>
                </c:pt>
                <c:pt idx="382">
                  <c:v>1.459345783999995</c:v>
                </c:pt>
                <c:pt idx="383">
                  <c:v>1.4606686559999913</c:v>
                </c:pt>
                <c:pt idx="384">
                  <c:v>1.4633144019999955</c:v>
                </c:pt>
                <c:pt idx="385">
                  <c:v>1.4686058929999952</c:v>
                </c:pt>
                <c:pt idx="386">
                  <c:v>1.4698406309999947</c:v>
                </c:pt>
                <c:pt idx="387">
                  <c:v>1.4710753679999955</c:v>
                </c:pt>
                <c:pt idx="388">
                  <c:v>1.473544841999995</c:v>
                </c:pt>
                <c:pt idx="389">
                  <c:v>1.4747795799999999</c:v>
                </c:pt>
                <c:pt idx="390">
                  <c:v>1.4760143169999955</c:v>
                </c:pt>
                <c:pt idx="391">
                  <c:v>1.4784837909999955</c:v>
                </c:pt>
                <c:pt idx="392">
                  <c:v>1.479718528</c:v>
                </c:pt>
                <c:pt idx="393">
                  <c:v>1.480953266</c:v>
                </c:pt>
                <c:pt idx="394">
                  <c:v>1.4821880030000001</c:v>
                </c:pt>
                <c:pt idx="395">
                  <c:v>1.4834227399999955</c:v>
                </c:pt>
                <c:pt idx="396">
                  <c:v>1.4846574770000001</c:v>
                </c:pt>
                <c:pt idx="397">
                  <c:v>1.4858922149999934</c:v>
                </c:pt>
                <c:pt idx="398">
                  <c:v>1.487126951999995</c:v>
                </c:pt>
                <c:pt idx="399">
                  <c:v>1.4883616889999922</c:v>
                </c:pt>
                <c:pt idx="400">
                  <c:v>1.4895964259999948</c:v>
                </c:pt>
                <c:pt idx="401">
                  <c:v>1.490831164</c:v>
                </c:pt>
                <c:pt idx="402">
                  <c:v>1.4920659009999999</c:v>
                </c:pt>
                <c:pt idx="403">
                  <c:v>1.4933006379999931</c:v>
                </c:pt>
                <c:pt idx="404">
                  <c:v>1.4945353749999999</c:v>
                </c:pt>
                <c:pt idx="405">
                  <c:v>1.4957701119999998</c:v>
                </c:pt>
                <c:pt idx="406">
                  <c:v>1.4970048499999955</c:v>
                </c:pt>
                <c:pt idx="407">
                  <c:v>1.4982395869999998</c:v>
                </c:pt>
                <c:pt idx="408">
                  <c:v>1.499474323999995</c:v>
                </c:pt>
                <c:pt idx="409">
                  <c:v>1.500709061</c:v>
                </c:pt>
                <c:pt idx="410">
                  <c:v>1.5019437989999915</c:v>
                </c:pt>
                <c:pt idx="411">
                  <c:v>1.5031785360000001</c:v>
                </c:pt>
                <c:pt idx="412">
                  <c:v>1.5044132729999955</c:v>
                </c:pt>
                <c:pt idx="413">
                  <c:v>1.5056480099999998</c:v>
                </c:pt>
                <c:pt idx="414">
                  <c:v>1.506882748</c:v>
                </c:pt>
                <c:pt idx="415">
                  <c:v>1.5081174850000001</c:v>
                </c:pt>
                <c:pt idx="416">
                  <c:v>1.509352222</c:v>
                </c:pt>
                <c:pt idx="417">
                  <c:v>1.5105869590000001</c:v>
                </c:pt>
                <c:pt idx="418">
                  <c:v>1.5118216959999866</c:v>
                </c:pt>
                <c:pt idx="419">
                  <c:v>1.5130564339999999</c:v>
                </c:pt>
                <c:pt idx="420">
                  <c:v>1.514291171</c:v>
                </c:pt>
                <c:pt idx="421">
                  <c:v>1.5155259079999948</c:v>
                </c:pt>
                <c:pt idx="422">
                  <c:v>1.5179953829999902</c:v>
                </c:pt>
                <c:pt idx="423">
                  <c:v>1.51923012</c:v>
                </c:pt>
                <c:pt idx="424">
                  <c:v>1.520464856999995</c:v>
                </c:pt>
                <c:pt idx="425">
                  <c:v>1.5229343319999955</c:v>
                </c:pt>
                <c:pt idx="426">
                  <c:v>1.527873279999995</c:v>
                </c:pt>
                <c:pt idx="427">
                  <c:v>1.5291080179999947</c:v>
                </c:pt>
                <c:pt idx="428">
                  <c:v>1.5303427549999999</c:v>
                </c:pt>
                <c:pt idx="429">
                  <c:v>1.5328122289999999</c:v>
                </c:pt>
                <c:pt idx="430">
                  <c:v>1.5377511779999955</c:v>
                </c:pt>
                <c:pt idx="431">
                  <c:v>1.5476290759999924</c:v>
                </c:pt>
                <c:pt idx="432">
                  <c:v>1.5489670040000001</c:v>
                </c:pt>
                <c:pt idx="433">
                  <c:v>1.550304932</c:v>
                </c:pt>
                <c:pt idx="434">
                  <c:v>1.552980789</c:v>
                </c:pt>
                <c:pt idx="435">
                  <c:v>1.5583325020000001</c:v>
                </c:pt>
                <c:pt idx="436">
                  <c:v>1.5690359270000001</c:v>
                </c:pt>
                <c:pt idx="437">
                  <c:v>1.5904427779999999</c:v>
                </c:pt>
                <c:pt idx="438">
                  <c:v>1.591780706</c:v>
                </c:pt>
                <c:pt idx="439">
                  <c:v>1.5931186340000001</c:v>
                </c:pt>
                <c:pt idx="440">
                  <c:v>1.5957944899999943</c:v>
                </c:pt>
                <c:pt idx="441">
                  <c:v>1.6011462029999948</c:v>
                </c:pt>
                <c:pt idx="442">
                  <c:v>1.6118496279999948</c:v>
                </c:pt>
                <c:pt idx="443">
                  <c:v>1.6332564789999999</c:v>
                </c:pt>
                <c:pt idx="444">
                  <c:v>1.634570047</c:v>
                </c:pt>
                <c:pt idx="445">
                  <c:v>1.6358836149999998</c:v>
                </c:pt>
                <c:pt idx="446">
                  <c:v>1.638510752</c:v>
                </c:pt>
                <c:pt idx="447">
                  <c:v>1.6437650239999999</c:v>
                </c:pt>
                <c:pt idx="448">
                  <c:v>1.6542735690000077</c:v>
                </c:pt>
                <c:pt idx="449">
                  <c:v>1.6752906579999922</c:v>
                </c:pt>
                <c:pt idx="450">
                  <c:v>1.676604226</c:v>
                </c:pt>
                <c:pt idx="451">
                  <c:v>1.6779177949999999</c:v>
                </c:pt>
                <c:pt idx="452">
                  <c:v>1.6805449310000053</c:v>
                </c:pt>
                <c:pt idx="453">
                  <c:v>1.6857992029999915</c:v>
                </c:pt>
                <c:pt idx="454">
                  <c:v>1.6963077479999999</c:v>
                </c:pt>
                <c:pt idx="455">
                  <c:v>1.7173248369999958</c:v>
                </c:pt>
                <c:pt idx="456">
                  <c:v>1.7185502700000017</c:v>
                </c:pt>
                <c:pt idx="457">
                  <c:v>1.7197757019999973</c:v>
                </c:pt>
                <c:pt idx="458">
                  <c:v>1.7222265670000001</c:v>
                </c:pt>
                <c:pt idx="459">
                  <c:v>1.7271282969999924</c:v>
                </c:pt>
                <c:pt idx="460">
                  <c:v>1.7369317579999923</c:v>
                </c:pt>
                <c:pt idx="461">
                  <c:v>1.756538677999997</c:v>
                </c:pt>
                <c:pt idx="462">
                  <c:v>1.7577641099999968</c:v>
                </c:pt>
                <c:pt idx="463">
                  <c:v>1.7589895430000018</c:v>
                </c:pt>
                <c:pt idx="464">
                  <c:v>1.761440407999997</c:v>
                </c:pt>
                <c:pt idx="465">
                  <c:v>1.7663421380000062</c:v>
                </c:pt>
                <c:pt idx="466">
                  <c:v>1.7761455980000023</c:v>
                </c:pt>
                <c:pt idx="467">
                  <c:v>1.7957525180000022</c:v>
                </c:pt>
                <c:pt idx="468">
                  <c:v>1.7970811410000023</c:v>
                </c:pt>
                <c:pt idx="469">
                  <c:v>1.7984097650000017</c:v>
                </c:pt>
                <c:pt idx="470">
                  <c:v>1.8010670119999999</c:v>
                </c:pt>
                <c:pt idx="471">
                  <c:v>1.8063815059999999</c:v>
                </c:pt>
                <c:pt idx="472">
                  <c:v>1.8170104929999955</c:v>
                </c:pt>
                <c:pt idx="473">
                  <c:v>1.8183391169999998</c:v>
                </c:pt>
                <c:pt idx="474">
                  <c:v>1.8196677399999999</c:v>
                </c:pt>
                <c:pt idx="475">
                  <c:v>1.8223249869999998</c:v>
                </c:pt>
                <c:pt idx="476">
                  <c:v>1.8276394809999947</c:v>
                </c:pt>
                <c:pt idx="477">
                  <c:v>1.8382684680000001</c:v>
                </c:pt>
                <c:pt idx="478">
                  <c:v>1.8395970919999998</c:v>
                </c:pt>
                <c:pt idx="479">
                  <c:v>1.8409257149999998</c:v>
                </c:pt>
                <c:pt idx="480">
                  <c:v>1.8435829620000044</c:v>
                </c:pt>
                <c:pt idx="481">
                  <c:v>1.848897456</c:v>
                </c:pt>
                <c:pt idx="482">
                  <c:v>1.859526443999995</c:v>
                </c:pt>
                <c:pt idx="483">
                  <c:v>1.8608550670000001</c:v>
                </c:pt>
                <c:pt idx="484">
                  <c:v>1.862183691</c:v>
                </c:pt>
                <c:pt idx="485">
                  <c:v>1.8648409370000001</c:v>
                </c:pt>
                <c:pt idx="486">
                  <c:v>1.8701554310000077</c:v>
                </c:pt>
                <c:pt idx="487">
                  <c:v>1.880784419</c:v>
                </c:pt>
                <c:pt idx="488">
                  <c:v>1.8820249069999999</c:v>
                </c:pt>
                <c:pt idx="489">
                  <c:v>1.8832653949999998</c:v>
                </c:pt>
                <c:pt idx="490">
                  <c:v>1.8857463699999999</c:v>
                </c:pt>
                <c:pt idx="491">
                  <c:v>1.8907083220000001</c:v>
                </c:pt>
                <c:pt idx="492">
                  <c:v>1.9006322249999998</c:v>
                </c:pt>
                <c:pt idx="493">
                  <c:v>1.9018727129999937</c:v>
                </c:pt>
                <c:pt idx="494">
                  <c:v>1.9031131999999982</c:v>
                </c:pt>
                <c:pt idx="495">
                  <c:v>1.905594175999993</c:v>
                </c:pt>
                <c:pt idx="496">
                  <c:v>1.9105561280000041</c:v>
                </c:pt>
                <c:pt idx="497">
                  <c:v>1.9204800310000045</c:v>
                </c:pt>
                <c:pt idx="498">
                  <c:v>1.921720517999993</c:v>
                </c:pt>
                <c:pt idx="499">
                  <c:v>1.922961005999996</c:v>
                </c:pt>
                <c:pt idx="500">
                  <c:v>1.9254419819999982</c:v>
                </c:pt>
                <c:pt idx="501">
                  <c:v>1.9304039340000045</c:v>
                </c:pt>
                <c:pt idx="502">
                  <c:v>1.9316444209999977</c:v>
                </c:pt>
                <c:pt idx="503">
                  <c:v>1.9328849090000029</c:v>
                </c:pt>
                <c:pt idx="504">
                  <c:v>1.9353658849999982</c:v>
                </c:pt>
                <c:pt idx="505">
                  <c:v>1.9403278360000031</c:v>
                </c:pt>
                <c:pt idx="506">
                  <c:v>1.9415683239999977</c:v>
                </c:pt>
                <c:pt idx="507">
                  <c:v>1.9428088119999998</c:v>
                </c:pt>
                <c:pt idx="508">
                  <c:v>1.9452897879999957</c:v>
                </c:pt>
                <c:pt idx="509">
                  <c:v>1.9502517390000031</c:v>
                </c:pt>
                <c:pt idx="510">
                  <c:v>1.9514922269999981</c:v>
                </c:pt>
                <c:pt idx="511">
                  <c:v>1.9527327149999998</c:v>
                </c:pt>
                <c:pt idx="512">
                  <c:v>1.955213690999996</c:v>
                </c:pt>
                <c:pt idx="513">
                  <c:v>1.9601756419999998</c:v>
                </c:pt>
                <c:pt idx="514">
                  <c:v>1.9613917699999976</c:v>
                </c:pt>
                <c:pt idx="515">
                  <c:v>1.9626078979999981</c:v>
                </c:pt>
                <c:pt idx="516">
                  <c:v>1.9650401529999977</c:v>
                </c:pt>
                <c:pt idx="517">
                  <c:v>1.9662562809999982</c:v>
                </c:pt>
                <c:pt idx="518">
                  <c:v>1.9674724090000029</c:v>
                </c:pt>
                <c:pt idx="519">
                  <c:v>1.9699046649999974</c:v>
                </c:pt>
                <c:pt idx="520">
                  <c:v>1.9711207919999962</c:v>
                </c:pt>
                <c:pt idx="521">
                  <c:v>1.9723369200000034</c:v>
                </c:pt>
                <c:pt idx="522">
                  <c:v>1.9747691759999977</c:v>
                </c:pt>
                <c:pt idx="523">
                  <c:v>1.9759853039999982</c:v>
                </c:pt>
                <c:pt idx="524">
                  <c:v>1.9772014309999977</c:v>
                </c:pt>
                <c:pt idx="525">
                  <c:v>1.9796336869999955</c:v>
                </c:pt>
                <c:pt idx="526">
                  <c:v>1.9808498149999998</c:v>
                </c:pt>
                <c:pt idx="527">
                  <c:v>1.9820659420000026</c:v>
                </c:pt>
                <c:pt idx="528">
                  <c:v>1.9832820700000029</c:v>
                </c:pt>
                <c:pt idx="529">
                  <c:v>1.9844981979999976</c:v>
                </c:pt>
                <c:pt idx="530">
                  <c:v>1.9857143259999976</c:v>
                </c:pt>
                <c:pt idx="531">
                  <c:v>1.9869304539999977</c:v>
                </c:pt>
                <c:pt idx="532">
                  <c:v>1.9881465810000041</c:v>
                </c:pt>
                <c:pt idx="533">
                  <c:v>1.9893627089999977</c:v>
                </c:pt>
                <c:pt idx="534">
                  <c:v>1.9905788370000026</c:v>
                </c:pt>
                <c:pt idx="535">
                  <c:v>1.9917949649999998</c:v>
                </c:pt>
                <c:pt idx="536">
                  <c:v>1.9930110929999973</c:v>
                </c:pt>
                <c:pt idx="537">
                  <c:v>1.9942272200000026</c:v>
                </c:pt>
                <c:pt idx="538">
                  <c:v>1.9954433479999973</c:v>
                </c:pt>
                <c:pt idx="539">
                  <c:v>1.9966594760000034</c:v>
                </c:pt>
                <c:pt idx="540">
                  <c:v>1.9978756039999976</c:v>
                </c:pt>
                <c:pt idx="541">
                  <c:v>1.9990917309999976</c:v>
                </c:pt>
                <c:pt idx="542">
                  <c:v>2.0003078590000012</c:v>
                </c:pt>
                <c:pt idx="543">
                  <c:v>2.0015239870000001</c:v>
                </c:pt>
                <c:pt idx="544">
                  <c:v>2.0027401149999977</c:v>
                </c:pt>
                <c:pt idx="545">
                  <c:v>2.0039562430000002</c:v>
                </c:pt>
                <c:pt idx="546">
                  <c:v>2.0051723699999999</c:v>
                </c:pt>
                <c:pt idx="547">
                  <c:v>2.0063884979999997</c:v>
                </c:pt>
                <c:pt idx="548">
                  <c:v>2.007604626</c:v>
                </c:pt>
                <c:pt idx="549">
                  <c:v>2.0088207540000012</c:v>
                </c:pt>
                <c:pt idx="550">
                  <c:v>2.0100368820000001</c:v>
                </c:pt>
                <c:pt idx="551">
                  <c:v>2.0112530089999998</c:v>
                </c:pt>
                <c:pt idx="552">
                  <c:v>2.012469136999989</c:v>
                </c:pt>
                <c:pt idx="553">
                  <c:v>2.0136852649999999</c:v>
                </c:pt>
                <c:pt idx="554">
                  <c:v>2.0149013930000002</c:v>
                </c:pt>
                <c:pt idx="555">
                  <c:v>2.0161175199999999</c:v>
                </c:pt>
                <c:pt idx="556">
                  <c:v>2.018549776</c:v>
                </c:pt>
                <c:pt idx="557">
                  <c:v>2.0197659039999967</c:v>
                </c:pt>
                <c:pt idx="558">
                  <c:v>2.020982032</c:v>
                </c:pt>
                <c:pt idx="559">
                  <c:v>2.0234142870000098</c:v>
                </c:pt>
                <c:pt idx="560">
                  <c:v>2.0246304149999999</c:v>
                </c:pt>
                <c:pt idx="561">
                  <c:v>2.0258465430000001</c:v>
                </c:pt>
                <c:pt idx="562">
                  <c:v>2.0282787980000001</c:v>
                </c:pt>
                <c:pt idx="563">
                  <c:v>2.0294949259999999</c:v>
                </c:pt>
                <c:pt idx="564">
                  <c:v>2.0307110540000002</c:v>
                </c:pt>
                <c:pt idx="565">
                  <c:v>2.0331433099999998</c:v>
                </c:pt>
                <c:pt idx="566">
                  <c:v>2.0380078209999999</c:v>
                </c:pt>
                <c:pt idx="567">
                  <c:v>2.0393271389999996</c:v>
                </c:pt>
                <c:pt idx="568">
                  <c:v>2.0406464579999999</c:v>
                </c:pt>
                <c:pt idx="569">
                  <c:v>2.043285096</c:v>
                </c:pt>
                <c:pt idx="570">
                  <c:v>2.048562371</c:v>
                </c:pt>
                <c:pt idx="571">
                  <c:v>2.0498816889999998</c:v>
                </c:pt>
                <c:pt idx="572">
                  <c:v>2.051201008</c:v>
                </c:pt>
                <c:pt idx="573">
                  <c:v>2.053839645</c:v>
                </c:pt>
                <c:pt idx="574">
                  <c:v>2.0591169199999997</c:v>
                </c:pt>
                <c:pt idx="575">
                  <c:v>2.0604362390000004</c:v>
                </c:pt>
                <c:pt idx="576">
                  <c:v>2.0617555580000002</c:v>
                </c:pt>
                <c:pt idx="577">
                  <c:v>2.0643941950000002</c:v>
                </c:pt>
                <c:pt idx="578">
                  <c:v>2.0696714699999998</c:v>
                </c:pt>
                <c:pt idx="579">
                  <c:v>2.08022602</c:v>
                </c:pt>
                <c:pt idx="580">
                  <c:v>2.0815453389999998</c:v>
                </c:pt>
                <c:pt idx="581">
                  <c:v>2.0828646580000001</c:v>
                </c:pt>
                <c:pt idx="582">
                  <c:v>2.0855032950000001</c:v>
                </c:pt>
                <c:pt idx="583">
                  <c:v>2.0907805700000002</c:v>
                </c:pt>
                <c:pt idx="584">
                  <c:v>2.1013351199999999</c:v>
                </c:pt>
                <c:pt idx="585">
                  <c:v>2.1026544379999987</c:v>
                </c:pt>
                <c:pt idx="586">
                  <c:v>2.1039737570000181</c:v>
                </c:pt>
                <c:pt idx="587">
                  <c:v>2.1066123949999978</c:v>
                </c:pt>
                <c:pt idx="588">
                  <c:v>2.1118896699999987</c:v>
                </c:pt>
                <c:pt idx="589">
                  <c:v>2.1224442190000001</c:v>
                </c:pt>
                <c:pt idx="590">
                  <c:v>2.1236754029999996</c:v>
                </c:pt>
                <c:pt idx="591">
                  <c:v>2.1249065860000012</c:v>
                </c:pt>
                <c:pt idx="592">
                  <c:v>2.1273689520000012</c:v>
                </c:pt>
                <c:pt idx="593">
                  <c:v>2.1322936849999987</c:v>
                </c:pt>
                <c:pt idx="594">
                  <c:v>2.1421431499999999</c:v>
                </c:pt>
                <c:pt idx="595">
                  <c:v>2.1433743330000001</c:v>
                </c:pt>
                <c:pt idx="596">
                  <c:v>2.1446055159999999</c:v>
                </c:pt>
                <c:pt idx="597">
                  <c:v>2.1470678820000089</c:v>
                </c:pt>
                <c:pt idx="598">
                  <c:v>2.1519926149999997</c:v>
                </c:pt>
                <c:pt idx="599">
                  <c:v>2.1618420799999987</c:v>
                </c:pt>
                <c:pt idx="600">
                  <c:v>2.1630732630000011</c:v>
                </c:pt>
                <c:pt idx="601">
                  <c:v>2.1643044460000098</c:v>
                </c:pt>
                <c:pt idx="602">
                  <c:v>2.1667668130000002</c:v>
                </c:pt>
                <c:pt idx="603">
                  <c:v>2.1716915450000012</c:v>
                </c:pt>
                <c:pt idx="604">
                  <c:v>2.1815410100000001</c:v>
                </c:pt>
                <c:pt idx="605">
                  <c:v>2.2012399410000012</c:v>
                </c:pt>
                <c:pt idx="606">
                  <c:v>2.2025743150000001</c:v>
                </c:pt>
                <c:pt idx="607">
                  <c:v>2.2039086890000004</c:v>
                </c:pt>
                <c:pt idx="608">
                  <c:v>2.206577437</c:v>
                </c:pt>
                <c:pt idx="609">
                  <c:v>2.2119149329999996</c:v>
                </c:pt>
                <c:pt idx="610">
                  <c:v>2.2225899259999999</c:v>
                </c:pt>
                <c:pt idx="611">
                  <c:v>2.2239243000000135</c:v>
                </c:pt>
                <c:pt idx="612">
                  <c:v>2.2252586739999987</c:v>
                </c:pt>
                <c:pt idx="613">
                  <c:v>2.2279274220000098</c:v>
                </c:pt>
                <c:pt idx="614">
                  <c:v>2.2332649189999998</c:v>
                </c:pt>
                <c:pt idx="615">
                  <c:v>2.2439399110000098</c:v>
                </c:pt>
                <c:pt idx="616">
                  <c:v>2.2452742850000011</c:v>
                </c:pt>
                <c:pt idx="617">
                  <c:v>2.2466086599999997</c:v>
                </c:pt>
                <c:pt idx="618">
                  <c:v>2.2492774080000002</c:v>
                </c:pt>
                <c:pt idx="619">
                  <c:v>2.2546149039999999</c:v>
                </c:pt>
                <c:pt idx="620">
                  <c:v>2.2652898970000002</c:v>
                </c:pt>
                <c:pt idx="621">
                  <c:v>2.2866398820000002</c:v>
                </c:pt>
                <c:pt idx="622">
                  <c:v>2.2879498960000002</c:v>
                </c:pt>
                <c:pt idx="623">
                  <c:v>2.2892599099999997</c:v>
                </c:pt>
                <c:pt idx="624">
                  <c:v>2.2918799379999997</c:v>
                </c:pt>
                <c:pt idx="625">
                  <c:v>2.297119994</c:v>
                </c:pt>
                <c:pt idx="626">
                  <c:v>2.3076001059999998</c:v>
                </c:pt>
                <c:pt idx="627">
                  <c:v>2.3285603299999997</c:v>
                </c:pt>
                <c:pt idx="628">
                  <c:v>2.3298703439999997</c:v>
                </c:pt>
                <c:pt idx="629">
                  <c:v>2.3311803580000001</c:v>
                </c:pt>
                <c:pt idx="630">
                  <c:v>2.3338003859999987</c:v>
                </c:pt>
                <c:pt idx="631">
                  <c:v>2.3390404419999977</c:v>
                </c:pt>
                <c:pt idx="632">
                  <c:v>2.3495205550000002</c:v>
                </c:pt>
                <c:pt idx="633">
                  <c:v>2.3704807790000002</c:v>
                </c:pt>
                <c:pt idx="634">
                  <c:v>2.3717026569999997</c:v>
                </c:pt>
                <c:pt idx="635">
                  <c:v>2.3729245359999998</c:v>
                </c:pt>
                <c:pt idx="636">
                  <c:v>2.3753682919999997</c:v>
                </c:pt>
                <c:pt idx="637">
                  <c:v>2.3802558059999988</c:v>
                </c:pt>
                <c:pt idx="638">
                  <c:v>2.3900308329999995</c:v>
                </c:pt>
                <c:pt idx="639">
                  <c:v>2.4095808880000011</c:v>
                </c:pt>
                <c:pt idx="640">
                  <c:v>2.4108027669999998</c:v>
                </c:pt>
                <c:pt idx="641">
                  <c:v>2.4120246449999998</c:v>
                </c:pt>
                <c:pt idx="642">
                  <c:v>2.4144684019999967</c:v>
                </c:pt>
                <c:pt idx="643">
                  <c:v>2.4193559159999967</c:v>
                </c:pt>
                <c:pt idx="644">
                  <c:v>2.4291309430000001</c:v>
                </c:pt>
                <c:pt idx="645">
                  <c:v>2.4486809979999999</c:v>
                </c:pt>
                <c:pt idx="646">
                  <c:v>2.4500060669999999</c:v>
                </c:pt>
                <c:pt idx="647">
                  <c:v>2.4513311359999999</c:v>
                </c:pt>
                <c:pt idx="648">
                  <c:v>2.4539812750000012</c:v>
                </c:pt>
                <c:pt idx="649">
                  <c:v>2.4592815530000003</c:v>
                </c:pt>
                <c:pt idx="650">
                  <c:v>2.4606066219999998</c:v>
                </c:pt>
                <c:pt idx="651">
                  <c:v>2.4619316910000002</c:v>
                </c:pt>
                <c:pt idx="652">
                  <c:v>2.4645818300000002</c:v>
                </c:pt>
                <c:pt idx="653">
                  <c:v>2.4698821079999997</c:v>
                </c:pt>
                <c:pt idx="654">
                  <c:v>2.4712071769999997</c:v>
                </c:pt>
                <c:pt idx="655">
                  <c:v>2.4725322460000001</c:v>
                </c:pt>
                <c:pt idx="656">
                  <c:v>2.4751823849999997</c:v>
                </c:pt>
                <c:pt idx="657">
                  <c:v>2.4765074539999987</c:v>
                </c:pt>
                <c:pt idx="658">
                  <c:v>2.4778325239999988</c:v>
                </c:pt>
                <c:pt idx="659">
                  <c:v>2.480482662</c:v>
                </c:pt>
                <c:pt idx="660">
                  <c:v>2.481807732</c:v>
                </c:pt>
                <c:pt idx="661">
                  <c:v>2.4831328010000098</c:v>
                </c:pt>
                <c:pt idx="662">
                  <c:v>2.484457871</c:v>
                </c:pt>
                <c:pt idx="663">
                  <c:v>2.48578294</c:v>
                </c:pt>
                <c:pt idx="664">
                  <c:v>2.487108009</c:v>
                </c:pt>
                <c:pt idx="665">
                  <c:v>2.488433079</c:v>
                </c:pt>
                <c:pt idx="666">
                  <c:v>2.4897581479999999</c:v>
                </c:pt>
                <c:pt idx="667">
                  <c:v>2.4910832169999999</c:v>
                </c:pt>
                <c:pt idx="668">
                  <c:v>2.4924082869999977</c:v>
                </c:pt>
                <c:pt idx="669">
                  <c:v>2.4937333560000012</c:v>
                </c:pt>
                <c:pt idx="670">
                  <c:v>2.4950584249999821</c:v>
                </c:pt>
                <c:pt idx="671">
                  <c:v>2.4963834949999977</c:v>
                </c:pt>
                <c:pt idx="672">
                  <c:v>2.4977085639999999</c:v>
                </c:pt>
                <c:pt idx="673">
                  <c:v>2.4990336339999977</c:v>
                </c:pt>
                <c:pt idx="674">
                  <c:v>2.5003587030000003</c:v>
                </c:pt>
                <c:pt idx="675">
                  <c:v>2.5016837720000002</c:v>
                </c:pt>
                <c:pt idx="676">
                  <c:v>2.5030088420000012</c:v>
                </c:pt>
                <c:pt idx="677">
                  <c:v>2.5043339110000002</c:v>
                </c:pt>
                <c:pt idx="678">
                  <c:v>2.5056589799999927</c:v>
                </c:pt>
                <c:pt idx="679">
                  <c:v>2.5069840500000002</c:v>
                </c:pt>
                <c:pt idx="680">
                  <c:v>2.5083091190000002</c:v>
                </c:pt>
                <c:pt idx="681">
                  <c:v>2.5096341880000002</c:v>
                </c:pt>
                <c:pt idx="682">
                  <c:v>2.5109592580000002</c:v>
                </c:pt>
                <c:pt idx="683">
                  <c:v>2.5122843269999997</c:v>
                </c:pt>
                <c:pt idx="684">
                  <c:v>2.5136093969999997</c:v>
                </c:pt>
                <c:pt idx="685">
                  <c:v>2.5149344660000001</c:v>
                </c:pt>
                <c:pt idx="686">
                  <c:v>2.516259534999989</c:v>
                </c:pt>
                <c:pt idx="687">
                  <c:v>2.5175846050000001</c:v>
                </c:pt>
                <c:pt idx="688">
                  <c:v>2.5189096739999997</c:v>
                </c:pt>
                <c:pt idx="689">
                  <c:v>2.5202347430000098</c:v>
                </c:pt>
                <c:pt idx="690">
                  <c:v>2.5228848820000001</c:v>
                </c:pt>
                <c:pt idx="691">
                  <c:v>2.524209951</c:v>
                </c:pt>
                <c:pt idx="692">
                  <c:v>2.525535021</c:v>
                </c:pt>
                <c:pt idx="693">
                  <c:v>2.52818516</c:v>
                </c:pt>
                <c:pt idx="694">
                  <c:v>2.5334854369999977</c:v>
                </c:pt>
                <c:pt idx="695">
                  <c:v>2.534722371</c:v>
                </c:pt>
                <c:pt idx="696">
                  <c:v>2.5359593049999987</c:v>
                </c:pt>
                <c:pt idx="697">
                  <c:v>2.538433172</c:v>
                </c:pt>
                <c:pt idx="698">
                  <c:v>2.5433809070000089</c:v>
                </c:pt>
                <c:pt idx="699">
                  <c:v>2.553276377</c:v>
                </c:pt>
                <c:pt idx="700">
                  <c:v>2.5730673180000001</c:v>
                </c:pt>
                <c:pt idx="701">
                  <c:v>2.5743042520000112</c:v>
                </c:pt>
                <c:pt idx="702">
                  <c:v>2.5755411849999987</c:v>
                </c:pt>
                <c:pt idx="703">
                  <c:v>2.5780150530000001</c:v>
                </c:pt>
                <c:pt idx="704">
                  <c:v>2.5829627880000001</c:v>
                </c:pt>
                <c:pt idx="705">
                  <c:v>2.5928582579999997</c:v>
                </c:pt>
                <c:pt idx="706">
                  <c:v>2.6126491989999967</c:v>
                </c:pt>
                <c:pt idx="707">
                  <c:v>2.6138617720000012</c:v>
                </c:pt>
                <c:pt idx="708">
                  <c:v>2.6150743460000001</c:v>
                </c:pt>
                <c:pt idx="709">
                  <c:v>2.6174994939999987</c:v>
                </c:pt>
                <c:pt idx="710">
                  <c:v>2.6223497880000002</c:v>
                </c:pt>
                <c:pt idx="711">
                  <c:v>2.6320503779999997</c:v>
                </c:pt>
                <c:pt idx="712">
                  <c:v>2.6514515570000001</c:v>
                </c:pt>
                <c:pt idx="713">
                  <c:v>2.6526641309999968</c:v>
                </c:pt>
                <c:pt idx="714">
                  <c:v>2.6538767050000001</c:v>
                </c:pt>
                <c:pt idx="715">
                  <c:v>2.6563018520000012</c:v>
                </c:pt>
                <c:pt idx="716">
                  <c:v>2.6611521470000001</c:v>
                </c:pt>
                <c:pt idx="717">
                  <c:v>2.6708527359999987</c:v>
                </c:pt>
                <c:pt idx="718">
                  <c:v>2.6902539159999987</c:v>
                </c:pt>
                <c:pt idx="719">
                  <c:v>2.6915696799999997</c:v>
                </c:pt>
                <c:pt idx="720">
                  <c:v>2.6928854449999977</c:v>
                </c:pt>
                <c:pt idx="721">
                  <c:v>2.6955169739999998</c:v>
                </c:pt>
                <c:pt idx="722">
                  <c:v>2.700780033</c:v>
                </c:pt>
                <c:pt idx="723">
                  <c:v>2.71130615</c:v>
                </c:pt>
                <c:pt idx="724">
                  <c:v>2.7323583839999968</c:v>
                </c:pt>
                <c:pt idx="725">
                  <c:v>2.7336741490000001</c:v>
                </c:pt>
                <c:pt idx="726">
                  <c:v>2.7349899130000002</c:v>
                </c:pt>
                <c:pt idx="727">
                  <c:v>2.7376214430000001</c:v>
                </c:pt>
                <c:pt idx="728">
                  <c:v>2.7428845010000011</c:v>
                </c:pt>
                <c:pt idx="729">
                  <c:v>2.7534106180000002</c:v>
                </c:pt>
                <c:pt idx="730">
                  <c:v>2.7744628530000002</c:v>
                </c:pt>
                <c:pt idx="731">
                  <c:v>2.7756904819999999</c:v>
                </c:pt>
                <c:pt idx="732">
                  <c:v>2.7769181109999987</c:v>
                </c:pt>
                <c:pt idx="733">
                  <c:v>2.779373369</c:v>
                </c:pt>
                <c:pt idx="734">
                  <c:v>2.7842838850000002</c:v>
                </c:pt>
                <c:pt idx="735">
                  <c:v>2.7941049180000088</c:v>
                </c:pt>
                <c:pt idx="736">
                  <c:v>2.7953325470000112</c:v>
                </c:pt>
                <c:pt idx="737">
                  <c:v>2.7965601759999998</c:v>
                </c:pt>
                <c:pt idx="738">
                  <c:v>2.7990154339999909</c:v>
                </c:pt>
                <c:pt idx="739">
                  <c:v>2.80392595</c:v>
                </c:pt>
                <c:pt idx="740">
                  <c:v>2.8137469829999993</c:v>
                </c:pt>
                <c:pt idx="741">
                  <c:v>2.8149746119999999</c:v>
                </c:pt>
                <c:pt idx="742">
                  <c:v>2.8162022409999987</c:v>
                </c:pt>
                <c:pt idx="743">
                  <c:v>2.8186574989999977</c:v>
                </c:pt>
                <c:pt idx="744">
                  <c:v>2.8235680149999998</c:v>
                </c:pt>
                <c:pt idx="745">
                  <c:v>2.8333890470000012</c:v>
                </c:pt>
                <c:pt idx="746">
                  <c:v>2.853031112</c:v>
                </c:pt>
                <c:pt idx="747">
                  <c:v>2.8543619319999998</c:v>
                </c:pt>
                <c:pt idx="748">
                  <c:v>2.8556927519999999</c:v>
                </c:pt>
                <c:pt idx="749">
                  <c:v>2.8583543919999999</c:v>
                </c:pt>
                <c:pt idx="750">
                  <c:v>2.8636776720000001</c:v>
                </c:pt>
                <c:pt idx="751">
                  <c:v>2.8743242320000002</c:v>
                </c:pt>
                <c:pt idx="752">
                  <c:v>2.8756550519999977</c:v>
                </c:pt>
                <c:pt idx="753">
                  <c:v>2.8769858719999997</c:v>
                </c:pt>
                <c:pt idx="754">
                  <c:v>2.8796475119999987</c:v>
                </c:pt>
                <c:pt idx="755">
                  <c:v>2.8849707920000012</c:v>
                </c:pt>
                <c:pt idx="756">
                  <c:v>2.8956173519999999</c:v>
                </c:pt>
                <c:pt idx="757">
                  <c:v>2.896948171999989</c:v>
                </c:pt>
                <c:pt idx="758">
                  <c:v>2.8982789919999967</c:v>
                </c:pt>
                <c:pt idx="759">
                  <c:v>2.9009406319999997</c:v>
                </c:pt>
                <c:pt idx="760">
                  <c:v>2.9062639119999987</c:v>
                </c:pt>
                <c:pt idx="761">
                  <c:v>2.9075947320000135</c:v>
                </c:pt>
                <c:pt idx="762">
                  <c:v>2.9089255520000012</c:v>
                </c:pt>
                <c:pt idx="763">
                  <c:v>2.9115871919999998</c:v>
                </c:pt>
                <c:pt idx="764">
                  <c:v>2.9169104719999988</c:v>
                </c:pt>
                <c:pt idx="765">
                  <c:v>2.9182412919999998</c:v>
                </c:pt>
                <c:pt idx="766">
                  <c:v>2.9195721119999987</c:v>
                </c:pt>
                <c:pt idx="767">
                  <c:v>2.9222337520000012</c:v>
                </c:pt>
                <c:pt idx="768">
                  <c:v>2.9275570320000002</c:v>
                </c:pt>
                <c:pt idx="769">
                  <c:v>2.9382035919999998</c:v>
                </c:pt>
                <c:pt idx="770">
                  <c:v>2.9394462769999987</c:v>
                </c:pt>
                <c:pt idx="771">
                  <c:v>2.9406889609999998</c:v>
                </c:pt>
                <c:pt idx="772">
                  <c:v>2.9431743300000002</c:v>
                </c:pt>
                <c:pt idx="773">
                  <c:v>2.9481450680000001</c:v>
                </c:pt>
                <c:pt idx="774">
                  <c:v>2.9493877520000167</c:v>
                </c:pt>
                <c:pt idx="775">
                  <c:v>2.9506304359999977</c:v>
                </c:pt>
                <c:pt idx="776">
                  <c:v>2.9531158049999999</c:v>
                </c:pt>
                <c:pt idx="777">
                  <c:v>2.9580865430000003</c:v>
                </c:pt>
                <c:pt idx="778">
                  <c:v>2.959329227</c:v>
                </c:pt>
                <c:pt idx="779">
                  <c:v>2.9605719120000002</c:v>
                </c:pt>
                <c:pt idx="780">
                  <c:v>2.9630572800000001</c:v>
                </c:pt>
                <c:pt idx="781">
                  <c:v>2.9642999649999999</c:v>
                </c:pt>
                <c:pt idx="782">
                  <c:v>2.9655426489999996</c:v>
                </c:pt>
                <c:pt idx="783">
                  <c:v>2.968028018</c:v>
                </c:pt>
                <c:pt idx="784">
                  <c:v>2.9692707030000003</c:v>
                </c:pt>
                <c:pt idx="785">
                  <c:v>2.970513387</c:v>
                </c:pt>
                <c:pt idx="786">
                  <c:v>2.972998756</c:v>
                </c:pt>
                <c:pt idx="787">
                  <c:v>2.9742414399999899</c:v>
                </c:pt>
                <c:pt idx="788">
                  <c:v>2.9754841249999977</c:v>
                </c:pt>
                <c:pt idx="789">
                  <c:v>2.9779694929999998</c:v>
                </c:pt>
                <c:pt idx="790">
                  <c:v>2.9792121779999987</c:v>
                </c:pt>
                <c:pt idx="791">
                  <c:v>2.9804548620000002</c:v>
                </c:pt>
                <c:pt idx="792">
                  <c:v>2.9816975470000098</c:v>
                </c:pt>
                <c:pt idx="793">
                  <c:v>2.9829402309999997</c:v>
                </c:pt>
                <c:pt idx="794">
                  <c:v>2.9841829149999999</c:v>
                </c:pt>
                <c:pt idx="795">
                  <c:v>2.9854255999999997</c:v>
                </c:pt>
                <c:pt idx="796">
                  <c:v>2.9866682839999967</c:v>
                </c:pt>
                <c:pt idx="797">
                  <c:v>2.9879109690000001</c:v>
                </c:pt>
                <c:pt idx="798">
                  <c:v>2.9891536529999998</c:v>
                </c:pt>
                <c:pt idx="799">
                  <c:v>2.990396338</c:v>
                </c:pt>
                <c:pt idx="800">
                  <c:v>2.9916390219999998</c:v>
                </c:pt>
                <c:pt idx="801">
                  <c:v>2.9928817059999999</c:v>
                </c:pt>
                <c:pt idx="802">
                  <c:v>2.9941243910000002</c:v>
                </c:pt>
                <c:pt idx="803">
                  <c:v>2.9953670749999999</c:v>
                </c:pt>
                <c:pt idx="804">
                  <c:v>2.9966097599999997</c:v>
                </c:pt>
                <c:pt idx="805">
                  <c:v>2.9978524439999967</c:v>
                </c:pt>
                <c:pt idx="806">
                  <c:v>2.9990951279999987</c:v>
                </c:pt>
                <c:pt idx="807">
                  <c:v>3.0003378130000011</c:v>
                </c:pt>
                <c:pt idx="808">
                  <c:v>3.001580497</c:v>
                </c:pt>
                <c:pt idx="809">
                  <c:v>3.0028231819999998</c:v>
                </c:pt>
                <c:pt idx="810">
                  <c:v>3.0040658659999999</c:v>
                </c:pt>
                <c:pt idx="811">
                  <c:v>3.0053085500000001</c:v>
                </c:pt>
                <c:pt idx="812">
                  <c:v>3.0065512349999999</c:v>
                </c:pt>
                <c:pt idx="813">
                  <c:v>3.007793919</c:v>
                </c:pt>
                <c:pt idx="814">
                  <c:v>3.0090366039999998</c:v>
                </c:pt>
                <c:pt idx="815">
                  <c:v>3.010279288</c:v>
                </c:pt>
                <c:pt idx="816">
                  <c:v>3.0115219729999998</c:v>
                </c:pt>
                <c:pt idx="817">
                  <c:v>3.012764657</c:v>
                </c:pt>
                <c:pt idx="818">
                  <c:v>3.0140073410000001</c:v>
                </c:pt>
                <c:pt idx="819">
                  <c:v>3.0152500259999977</c:v>
                </c:pt>
                <c:pt idx="820">
                  <c:v>3.0177353949999999</c:v>
                </c:pt>
                <c:pt idx="821">
                  <c:v>3.0189537190000002</c:v>
                </c:pt>
                <c:pt idx="822">
                  <c:v>3.0201720430000001</c:v>
                </c:pt>
                <c:pt idx="823">
                  <c:v>3.0226086919999977</c:v>
                </c:pt>
                <c:pt idx="824">
                  <c:v>3.0238270160000011</c:v>
                </c:pt>
                <c:pt idx="825">
                  <c:v>3.0250453409999998</c:v>
                </c:pt>
                <c:pt idx="826">
                  <c:v>3.027481989</c:v>
                </c:pt>
                <c:pt idx="827">
                  <c:v>3.0287003139999999</c:v>
                </c:pt>
                <c:pt idx="828">
                  <c:v>3.0299186379999998</c:v>
                </c:pt>
                <c:pt idx="829">
                  <c:v>3.0323552869999997</c:v>
                </c:pt>
                <c:pt idx="830">
                  <c:v>3.0372285839999997</c:v>
                </c:pt>
                <c:pt idx="831">
                  <c:v>3.0384469079999987</c:v>
                </c:pt>
                <c:pt idx="832">
                  <c:v>3.0396652329999987</c:v>
                </c:pt>
                <c:pt idx="833">
                  <c:v>3.0421018810000002</c:v>
                </c:pt>
                <c:pt idx="834">
                  <c:v>3.0469751789999999</c:v>
                </c:pt>
                <c:pt idx="835">
                  <c:v>3.0481935030000011</c:v>
                </c:pt>
                <c:pt idx="836">
                  <c:v>3.0494118270000001</c:v>
                </c:pt>
                <c:pt idx="837">
                  <c:v>3.0518484759999867</c:v>
                </c:pt>
                <c:pt idx="838">
                  <c:v>3.056721773</c:v>
                </c:pt>
                <c:pt idx="839">
                  <c:v>3.057940098</c:v>
                </c:pt>
                <c:pt idx="840">
                  <c:v>3.0591584219999977</c:v>
                </c:pt>
                <c:pt idx="841">
                  <c:v>3.0615950710000002</c:v>
                </c:pt>
                <c:pt idx="842">
                  <c:v>3.0664683679999998</c:v>
                </c:pt>
                <c:pt idx="843">
                  <c:v>3.0676866920000001</c:v>
                </c:pt>
                <c:pt idx="844">
                  <c:v>3.0689050170000001</c:v>
                </c:pt>
                <c:pt idx="845">
                  <c:v>3.0713416649999998</c:v>
                </c:pt>
                <c:pt idx="846">
                  <c:v>3.0762149629999995</c:v>
                </c:pt>
                <c:pt idx="847">
                  <c:v>3.0774332870000012</c:v>
                </c:pt>
                <c:pt idx="848">
                  <c:v>3.0786516109999997</c:v>
                </c:pt>
                <c:pt idx="849">
                  <c:v>3.08108826</c:v>
                </c:pt>
                <c:pt idx="850">
                  <c:v>3.0859615570000098</c:v>
                </c:pt>
                <c:pt idx="851">
                  <c:v>3.0957081519999998</c:v>
                </c:pt>
                <c:pt idx="852">
                  <c:v>3.0970296670000002</c:v>
                </c:pt>
                <c:pt idx="853">
                  <c:v>3.0983511830000001</c:v>
                </c:pt>
                <c:pt idx="854">
                  <c:v>3.1009942130000012</c:v>
                </c:pt>
                <c:pt idx="855">
                  <c:v>3.106280274</c:v>
                </c:pt>
                <c:pt idx="856">
                  <c:v>3.116852395999989</c:v>
                </c:pt>
                <c:pt idx="857">
                  <c:v>3.118173912</c:v>
                </c:pt>
                <c:pt idx="858">
                  <c:v>3.1194954269999977</c:v>
                </c:pt>
                <c:pt idx="859">
                  <c:v>3.1221384580000002</c:v>
                </c:pt>
                <c:pt idx="860">
                  <c:v>3.1274245190000012</c:v>
                </c:pt>
                <c:pt idx="861">
                  <c:v>3.1379966410000089</c:v>
                </c:pt>
                <c:pt idx="862">
                  <c:v>3.1393181559999999</c:v>
                </c:pt>
                <c:pt idx="863">
                  <c:v>3.1406396710000002</c:v>
                </c:pt>
                <c:pt idx="864">
                  <c:v>3.1432827020000098</c:v>
                </c:pt>
                <c:pt idx="865">
                  <c:v>3.1485687630000001</c:v>
                </c:pt>
                <c:pt idx="866">
                  <c:v>3.1591408849999998</c:v>
                </c:pt>
                <c:pt idx="867">
                  <c:v>3.1802851299999997</c:v>
                </c:pt>
                <c:pt idx="868">
                  <c:v>3.181518509</c:v>
                </c:pt>
                <c:pt idx="869">
                  <c:v>3.1827518890000004</c:v>
                </c:pt>
                <c:pt idx="870">
                  <c:v>3.1852186480000002</c:v>
                </c:pt>
                <c:pt idx="871">
                  <c:v>3.1901521669999999</c:v>
                </c:pt>
                <c:pt idx="872">
                  <c:v>3.2000192050000011</c:v>
                </c:pt>
                <c:pt idx="873">
                  <c:v>3.2197532799999999</c:v>
                </c:pt>
                <c:pt idx="874">
                  <c:v>3.2209866600000012</c:v>
                </c:pt>
                <c:pt idx="875">
                  <c:v>3.2222200390000002</c:v>
                </c:pt>
                <c:pt idx="876">
                  <c:v>3.2246867990000001</c:v>
                </c:pt>
                <c:pt idx="877">
                  <c:v>3.2296203170000002</c:v>
                </c:pt>
                <c:pt idx="878">
                  <c:v>3.2394873550000001</c:v>
                </c:pt>
                <c:pt idx="879">
                  <c:v>3.2592214299999998</c:v>
                </c:pt>
                <c:pt idx="880">
                  <c:v>3.2605580010000002</c:v>
                </c:pt>
                <c:pt idx="881">
                  <c:v>3.2618945710000098</c:v>
                </c:pt>
                <c:pt idx="882">
                  <c:v>3.2645677120000167</c:v>
                </c:pt>
                <c:pt idx="883">
                  <c:v>3.269913995</c:v>
                </c:pt>
                <c:pt idx="884">
                  <c:v>3.2806065600000012</c:v>
                </c:pt>
                <c:pt idx="885">
                  <c:v>3.3019916899999999</c:v>
                </c:pt>
                <c:pt idx="886">
                  <c:v>3.3033282610000012</c:v>
                </c:pt>
                <c:pt idx="887">
                  <c:v>3.3046648309999997</c:v>
                </c:pt>
                <c:pt idx="888">
                  <c:v>3.3073379730000001</c:v>
                </c:pt>
                <c:pt idx="889">
                  <c:v>3.3126842549999997</c:v>
                </c:pt>
                <c:pt idx="890">
                  <c:v>3.32337682</c:v>
                </c:pt>
                <c:pt idx="891">
                  <c:v>3.3447619500000001</c:v>
                </c:pt>
                <c:pt idx="892">
                  <c:v>3.3460741609999998</c:v>
                </c:pt>
                <c:pt idx="893">
                  <c:v>3.3473863720000012</c:v>
                </c:pt>
                <c:pt idx="894">
                  <c:v>3.3500107929999996</c:v>
                </c:pt>
                <c:pt idx="895">
                  <c:v>3.3552596349999826</c:v>
                </c:pt>
                <c:pt idx="896">
                  <c:v>3.3657573189999996</c:v>
                </c:pt>
                <c:pt idx="897">
                  <c:v>3.3867526879999987</c:v>
                </c:pt>
                <c:pt idx="898">
                  <c:v>3.3880648990000002</c:v>
                </c:pt>
                <c:pt idx="899">
                  <c:v>3.3893771090000002</c:v>
                </c:pt>
                <c:pt idx="900">
                  <c:v>3.3920015299999977</c:v>
                </c:pt>
                <c:pt idx="901">
                  <c:v>3.3972503729999999</c:v>
                </c:pt>
                <c:pt idx="902">
                  <c:v>3.4077480570000001</c:v>
                </c:pt>
                <c:pt idx="903">
                  <c:v>3.4287434259999987</c:v>
                </c:pt>
                <c:pt idx="904">
                  <c:v>3.4299675010000001</c:v>
                </c:pt>
                <c:pt idx="905">
                  <c:v>3.4311915760000002</c:v>
                </c:pt>
                <c:pt idx="906">
                  <c:v>3.433639726</c:v>
                </c:pt>
                <c:pt idx="907">
                  <c:v>3.438536026</c:v>
                </c:pt>
                <c:pt idx="908">
                  <c:v>3.4483286249999998</c:v>
                </c:pt>
                <c:pt idx="909">
                  <c:v>3.4495526999999977</c:v>
                </c:pt>
                <c:pt idx="910">
                  <c:v>3.450776775</c:v>
                </c:pt>
                <c:pt idx="911">
                  <c:v>3.4532249249999998</c:v>
                </c:pt>
                <c:pt idx="912">
                  <c:v>3.4581212250000002</c:v>
                </c:pt>
                <c:pt idx="913">
                  <c:v>3.4593452999999967</c:v>
                </c:pt>
                <c:pt idx="914">
                  <c:v>3.4605693749999999</c:v>
                </c:pt>
                <c:pt idx="915">
                  <c:v>3.4630175250000002</c:v>
                </c:pt>
                <c:pt idx="916">
                  <c:v>3.4679138250000001</c:v>
                </c:pt>
                <c:pt idx="917">
                  <c:v>3.4691379000000002</c:v>
                </c:pt>
                <c:pt idx="918">
                  <c:v>3.4703619749999999</c:v>
                </c:pt>
                <c:pt idx="919">
                  <c:v>3.472810124999989</c:v>
                </c:pt>
                <c:pt idx="920">
                  <c:v>3.4740342000000002</c:v>
                </c:pt>
                <c:pt idx="921">
                  <c:v>3.4752582749999967</c:v>
                </c:pt>
                <c:pt idx="922">
                  <c:v>3.4777064249999987</c:v>
                </c:pt>
                <c:pt idx="923">
                  <c:v>3.4789305000000001</c:v>
                </c:pt>
                <c:pt idx="924">
                  <c:v>3.4801545750000002</c:v>
                </c:pt>
                <c:pt idx="925">
                  <c:v>3.4813786499999999</c:v>
                </c:pt>
                <c:pt idx="926">
                  <c:v>3.4826027249999987</c:v>
                </c:pt>
                <c:pt idx="927">
                  <c:v>3.4838268000000001</c:v>
                </c:pt>
                <c:pt idx="928">
                  <c:v>3.4850508749999998</c:v>
                </c:pt>
                <c:pt idx="929">
                  <c:v>3.4862749499999999</c:v>
                </c:pt>
                <c:pt idx="930">
                  <c:v>3.4874990239999999</c:v>
                </c:pt>
                <c:pt idx="931">
                  <c:v>3.488723099</c:v>
                </c:pt>
                <c:pt idx="932">
                  <c:v>3.4899471739999997</c:v>
                </c:pt>
                <c:pt idx="933">
                  <c:v>3.4911712490000002</c:v>
                </c:pt>
                <c:pt idx="934">
                  <c:v>3.4923953239999967</c:v>
                </c:pt>
                <c:pt idx="935">
                  <c:v>3.4936193989999995</c:v>
                </c:pt>
                <c:pt idx="936">
                  <c:v>3.494843473999989</c:v>
                </c:pt>
                <c:pt idx="937">
                  <c:v>3.4960675490000002</c:v>
                </c:pt>
                <c:pt idx="938">
                  <c:v>3.4972916239999998</c:v>
                </c:pt>
                <c:pt idx="939">
                  <c:v>3.4985156989999999</c:v>
                </c:pt>
                <c:pt idx="940">
                  <c:v>3.499739774</c:v>
                </c:pt>
                <c:pt idx="941">
                  <c:v>3.5009638490000001</c:v>
                </c:pt>
                <c:pt idx="942">
                  <c:v>3.5021879239999998</c:v>
                </c:pt>
                <c:pt idx="943">
                  <c:v>3.5034119990000003</c:v>
                </c:pt>
                <c:pt idx="944">
                  <c:v>3.504636074</c:v>
                </c:pt>
                <c:pt idx="945">
                  <c:v>3.5058601489999996</c:v>
                </c:pt>
                <c:pt idx="946">
                  <c:v>3.5070842240000002</c:v>
                </c:pt>
                <c:pt idx="947">
                  <c:v>3.5084114899999999</c:v>
                </c:pt>
                <c:pt idx="948">
                  <c:v>3.5097387560000088</c:v>
                </c:pt>
                <c:pt idx="949">
                  <c:v>3.5110660219999987</c:v>
                </c:pt>
                <c:pt idx="950">
                  <c:v>3.5123932880000002</c:v>
                </c:pt>
                <c:pt idx="951">
                  <c:v>3.5137205540000012</c:v>
                </c:pt>
                <c:pt idx="952">
                  <c:v>3.5150478189999999</c:v>
                </c:pt>
                <c:pt idx="953">
                  <c:v>3.5177023510000001</c:v>
                </c:pt>
                <c:pt idx="954">
                  <c:v>3.5190296169999997</c:v>
                </c:pt>
                <c:pt idx="955">
                  <c:v>3.5203568830000003</c:v>
                </c:pt>
                <c:pt idx="956">
                  <c:v>3.523011415</c:v>
                </c:pt>
                <c:pt idx="957">
                  <c:v>3.5243386810000001</c:v>
                </c:pt>
                <c:pt idx="958">
                  <c:v>3.5256659469999998</c:v>
                </c:pt>
                <c:pt idx="959">
                  <c:v>3.528320479</c:v>
                </c:pt>
                <c:pt idx="960">
                  <c:v>3.529647744</c:v>
                </c:pt>
                <c:pt idx="961">
                  <c:v>3.5309750099999997</c:v>
                </c:pt>
                <c:pt idx="962">
                  <c:v>3.5336295420000012</c:v>
                </c:pt>
                <c:pt idx="963">
                  <c:v>3.5389386059999999</c:v>
                </c:pt>
                <c:pt idx="964">
                  <c:v>3.5495567330000002</c:v>
                </c:pt>
                <c:pt idx="965">
                  <c:v>3.5508839989999998</c:v>
                </c:pt>
                <c:pt idx="966">
                  <c:v>3.552211265</c:v>
                </c:pt>
                <c:pt idx="967">
                  <c:v>3.5548657969999997</c:v>
                </c:pt>
                <c:pt idx="968">
                  <c:v>3.5601748600000098</c:v>
                </c:pt>
                <c:pt idx="969">
                  <c:v>3.570792988</c:v>
                </c:pt>
                <c:pt idx="970">
                  <c:v>3.5920292420000002</c:v>
                </c:pt>
                <c:pt idx="971">
                  <c:v>3.5932683729999999</c:v>
                </c:pt>
                <c:pt idx="972">
                  <c:v>3.594507503</c:v>
                </c:pt>
                <c:pt idx="973">
                  <c:v>3.5969857639999998</c:v>
                </c:pt>
                <c:pt idx="974">
                  <c:v>3.6019422849999998</c:v>
                </c:pt>
                <c:pt idx="975">
                  <c:v>3.6118553279999968</c:v>
                </c:pt>
                <c:pt idx="976">
                  <c:v>3.6316814129999999</c:v>
                </c:pt>
                <c:pt idx="977">
                  <c:v>3.632920543</c:v>
                </c:pt>
                <c:pt idx="978">
                  <c:v>3.6341596729999996</c:v>
                </c:pt>
                <c:pt idx="979">
                  <c:v>3.6366379339999977</c:v>
                </c:pt>
                <c:pt idx="980">
                  <c:v>3.6415944550000012</c:v>
                </c:pt>
                <c:pt idx="981">
                  <c:v>3.651507498</c:v>
                </c:pt>
                <c:pt idx="982">
                  <c:v>3.671333583</c:v>
                </c:pt>
                <c:pt idx="983">
                  <c:v>3.6725483529999998</c:v>
                </c:pt>
                <c:pt idx="984">
                  <c:v>3.6737631239999997</c:v>
                </c:pt>
                <c:pt idx="985">
                  <c:v>3.6761926639999998</c:v>
                </c:pt>
                <c:pt idx="986">
                  <c:v>3.6810517450000093</c:v>
                </c:pt>
                <c:pt idx="987">
                  <c:v>3.690769907</c:v>
                </c:pt>
                <c:pt idx="988">
                  <c:v>3.7102062309999999</c:v>
                </c:pt>
                <c:pt idx="989">
                  <c:v>3.7114210010000002</c:v>
                </c:pt>
                <c:pt idx="990">
                  <c:v>3.712635771</c:v>
                </c:pt>
                <c:pt idx="991">
                  <c:v>3.7150653119999997</c:v>
                </c:pt>
                <c:pt idx="992">
                  <c:v>3.7199243930000003</c:v>
                </c:pt>
                <c:pt idx="993">
                  <c:v>3.7296425549999999</c:v>
                </c:pt>
                <c:pt idx="994">
                  <c:v>3.7490788790000003</c:v>
                </c:pt>
                <c:pt idx="995">
                  <c:v>3.7503968400000098</c:v>
                </c:pt>
                <c:pt idx="996">
                  <c:v>3.7517148010000012</c:v>
                </c:pt>
                <c:pt idx="997">
                  <c:v>3.754350724</c:v>
                </c:pt>
                <c:pt idx="998">
                  <c:v>3.7596225680000002</c:v>
                </c:pt>
                <c:pt idx="999">
                  <c:v>3.7701662580000113</c:v>
                </c:pt>
                <c:pt idx="1000">
                  <c:v>3.771484219</c:v>
                </c:pt>
                <c:pt idx="1001">
                  <c:v>3.7728021799999967</c:v>
                </c:pt>
                <c:pt idx="1002">
                  <c:v>3.7754381029999999</c:v>
                </c:pt>
                <c:pt idx="1003">
                  <c:v>3.7807099470000098</c:v>
                </c:pt>
                <c:pt idx="1004">
                  <c:v>3.7912536369999987</c:v>
                </c:pt>
                <c:pt idx="1005">
                  <c:v>3.7925715980000012</c:v>
                </c:pt>
                <c:pt idx="1006">
                  <c:v>3.7938895590000001</c:v>
                </c:pt>
                <c:pt idx="1007">
                  <c:v>3.7965254819999998</c:v>
                </c:pt>
                <c:pt idx="1008">
                  <c:v>3.801797326</c:v>
                </c:pt>
                <c:pt idx="1009">
                  <c:v>3.8123410159999978</c:v>
                </c:pt>
                <c:pt idx="1010">
                  <c:v>3.8334283949999977</c:v>
                </c:pt>
                <c:pt idx="1011">
                  <c:v>3.8346582209999927</c:v>
                </c:pt>
                <c:pt idx="1012">
                  <c:v>3.8358880459999987</c:v>
                </c:pt>
                <c:pt idx="1013">
                  <c:v>3.8383476969999997</c:v>
                </c:pt>
                <c:pt idx="1014">
                  <c:v>3.843267</c:v>
                </c:pt>
                <c:pt idx="1015">
                  <c:v>3.8531056049999997</c:v>
                </c:pt>
                <c:pt idx="1016">
                  <c:v>3.8543354299999977</c:v>
                </c:pt>
                <c:pt idx="1017">
                  <c:v>3.8555652559999998</c:v>
                </c:pt>
                <c:pt idx="1018">
                  <c:v>3.8580249069999999</c:v>
                </c:pt>
                <c:pt idx="1019">
                  <c:v>3.8629442090000001</c:v>
                </c:pt>
                <c:pt idx="1020">
                  <c:v>3.8727828139999967</c:v>
                </c:pt>
                <c:pt idx="1021">
                  <c:v>3.8740126399999899</c:v>
                </c:pt>
                <c:pt idx="1022">
                  <c:v>3.8752424659999867</c:v>
                </c:pt>
                <c:pt idx="1023">
                  <c:v>3.8777021169999997</c:v>
                </c:pt>
                <c:pt idx="1024">
                  <c:v>3.8826214189999999</c:v>
                </c:pt>
                <c:pt idx="1025">
                  <c:v>3.8924600239999867</c:v>
                </c:pt>
                <c:pt idx="1026">
                  <c:v>3.8936898499999999</c:v>
                </c:pt>
                <c:pt idx="1027">
                  <c:v>3.8949196749999997</c:v>
                </c:pt>
                <c:pt idx="1028">
                  <c:v>3.8973793259999998</c:v>
                </c:pt>
                <c:pt idx="1029">
                  <c:v>3.9022986289999988</c:v>
                </c:pt>
                <c:pt idx="1030">
                  <c:v>3.9121372339999998</c:v>
                </c:pt>
                <c:pt idx="1031">
                  <c:v>3.9135100880000002</c:v>
                </c:pt>
                <c:pt idx="1032">
                  <c:v>3.9148829419999998</c:v>
                </c:pt>
                <c:pt idx="1033">
                  <c:v>3.9176286509999998</c:v>
                </c:pt>
                <c:pt idx="1034">
                  <c:v>3.9231200690000012</c:v>
                </c:pt>
                <c:pt idx="1035">
                  <c:v>3.9244929239999977</c:v>
                </c:pt>
                <c:pt idx="1036">
                  <c:v>3.9258657779999999</c:v>
                </c:pt>
                <c:pt idx="1037">
                  <c:v>3.928611487</c:v>
                </c:pt>
                <c:pt idx="1038">
                  <c:v>3.9341029049999987</c:v>
                </c:pt>
                <c:pt idx="1039">
                  <c:v>3.9354757589999996</c:v>
                </c:pt>
                <c:pt idx="1040">
                  <c:v>3.936848613999977</c:v>
                </c:pt>
                <c:pt idx="1041">
                  <c:v>3.9395943230000001</c:v>
                </c:pt>
                <c:pt idx="1042">
                  <c:v>3.9450857400000001</c:v>
                </c:pt>
                <c:pt idx="1043">
                  <c:v>3.9464585949999909</c:v>
                </c:pt>
                <c:pt idx="1044">
                  <c:v>3.9478314490000002</c:v>
                </c:pt>
                <c:pt idx="1045">
                  <c:v>3.9505771580000002</c:v>
                </c:pt>
                <c:pt idx="1046">
                  <c:v>3.9560685759999967</c:v>
                </c:pt>
                <c:pt idx="1047">
                  <c:v>3.9574414299999967</c:v>
                </c:pt>
                <c:pt idx="1048">
                  <c:v>3.9588142849999999</c:v>
                </c:pt>
                <c:pt idx="1049">
                  <c:v>3.9615599939999977</c:v>
                </c:pt>
                <c:pt idx="1050">
                  <c:v>3.9629328480000012</c:v>
                </c:pt>
                <c:pt idx="1051">
                  <c:v>3.964305703</c:v>
                </c:pt>
                <c:pt idx="1052">
                  <c:v>3.967051412</c:v>
                </c:pt>
                <c:pt idx="1053">
                  <c:v>3.9684242660000089</c:v>
                </c:pt>
                <c:pt idx="1054">
                  <c:v>3.96979712</c:v>
                </c:pt>
                <c:pt idx="1055">
                  <c:v>3.9725428289999987</c:v>
                </c:pt>
                <c:pt idx="1056">
                  <c:v>3.9739156839999987</c:v>
                </c:pt>
                <c:pt idx="1057">
                  <c:v>3.9752885379999987</c:v>
                </c:pt>
                <c:pt idx="1058">
                  <c:v>3.9780342470000098</c:v>
                </c:pt>
                <c:pt idx="1059">
                  <c:v>3.9794071019999997</c:v>
                </c:pt>
                <c:pt idx="1060">
                  <c:v>3.9807799560000001</c:v>
                </c:pt>
                <c:pt idx="1061">
                  <c:v>3.9821528109999997</c:v>
                </c:pt>
                <c:pt idx="1062">
                  <c:v>3.9835256650000002</c:v>
                </c:pt>
                <c:pt idx="1063">
                  <c:v>3.9848985190000001</c:v>
                </c:pt>
                <c:pt idx="1064">
                  <c:v>3.9862713739999998</c:v>
                </c:pt>
                <c:pt idx="1065">
                  <c:v>3.9876442280000002</c:v>
                </c:pt>
                <c:pt idx="1066">
                  <c:v>3.9890170829999998</c:v>
                </c:pt>
                <c:pt idx="1067">
                  <c:v>3.9903899369999998</c:v>
                </c:pt>
                <c:pt idx="1068">
                  <c:v>3.9917627919999998</c:v>
                </c:pt>
                <c:pt idx="1069">
                  <c:v>3.9931356460000011</c:v>
                </c:pt>
                <c:pt idx="1070">
                  <c:v>3.9945085009999999</c:v>
                </c:pt>
                <c:pt idx="1071">
                  <c:v>3.9958813549999999</c:v>
                </c:pt>
                <c:pt idx="1072">
                  <c:v>3.9972542090000003</c:v>
                </c:pt>
                <c:pt idx="1073">
                  <c:v>3.9986270639999999</c:v>
                </c:pt>
                <c:pt idx="1074">
                  <c:v>3.9999999179999999</c:v>
                </c:pt>
              </c:numCache>
            </c:numRef>
          </c:xVal>
          <c:yVal>
            <c:numRef>
              <c:f>mydata!$B$1:$B$1075</c:f>
              <c:numCache>
                <c:formatCode>0.00E+00</c:formatCode>
                <c:ptCount val="1075"/>
                <c:pt idx="0">
                  <c:v>21200000000</c:v>
                </c:pt>
                <c:pt idx="1">
                  <c:v>21200000000</c:v>
                </c:pt>
                <c:pt idx="2">
                  <c:v>21200000000</c:v>
                </c:pt>
                <c:pt idx="3">
                  <c:v>21200000000</c:v>
                </c:pt>
                <c:pt idx="4">
                  <c:v>21200000000</c:v>
                </c:pt>
                <c:pt idx="5">
                  <c:v>21200000000</c:v>
                </c:pt>
                <c:pt idx="6">
                  <c:v>21200000000</c:v>
                </c:pt>
                <c:pt idx="7">
                  <c:v>21200000000</c:v>
                </c:pt>
                <c:pt idx="8">
                  <c:v>21200000000</c:v>
                </c:pt>
                <c:pt idx="9">
                  <c:v>21200000000</c:v>
                </c:pt>
                <c:pt idx="10">
                  <c:v>21200000000</c:v>
                </c:pt>
                <c:pt idx="11">
                  <c:v>21200000000</c:v>
                </c:pt>
                <c:pt idx="12">
                  <c:v>21200000000</c:v>
                </c:pt>
                <c:pt idx="13">
                  <c:v>21200000000</c:v>
                </c:pt>
                <c:pt idx="14">
                  <c:v>21200000000</c:v>
                </c:pt>
                <c:pt idx="15">
                  <c:v>21200000000</c:v>
                </c:pt>
                <c:pt idx="16">
                  <c:v>21200000000</c:v>
                </c:pt>
                <c:pt idx="17">
                  <c:v>21200000000</c:v>
                </c:pt>
                <c:pt idx="18">
                  <c:v>21200000000</c:v>
                </c:pt>
                <c:pt idx="19">
                  <c:v>21200000000</c:v>
                </c:pt>
                <c:pt idx="20">
                  <c:v>21200000000</c:v>
                </c:pt>
                <c:pt idx="21">
                  <c:v>21200000000</c:v>
                </c:pt>
                <c:pt idx="22">
                  <c:v>21200000000</c:v>
                </c:pt>
                <c:pt idx="23">
                  <c:v>21200000000</c:v>
                </c:pt>
                <c:pt idx="24">
                  <c:v>21200000000</c:v>
                </c:pt>
                <c:pt idx="25">
                  <c:v>21200000000</c:v>
                </c:pt>
                <c:pt idx="26">
                  <c:v>21200000000</c:v>
                </c:pt>
                <c:pt idx="27">
                  <c:v>21200000000</c:v>
                </c:pt>
                <c:pt idx="28">
                  <c:v>21100000000</c:v>
                </c:pt>
                <c:pt idx="29">
                  <c:v>21100000000</c:v>
                </c:pt>
                <c:pt idx="30">
                  <c:v>21100000000</c:v>
                </c:pt>
                <c:pt idx="31">
                  <c:v>21100000000</c:v>
                </c:pt>
                <c:pt idx="32">
                  <c:v>21100000000</c:v>
                </c:pt>
                <c:pt idx="33">
                  <c:v>21100000000</c:v>
                </c:pt>
                <c:pt idx="34">
                  <c:v>21100000000</c:v>
                </c:pt>
                <c:pt idx="35">
                  <c:v>21100000000</c:v>
                </c:pt>
                <c:pt idx="36">
                  <c:v>21100000000</c:v>
                </c:pt>
                <c:pt idx="37">
                  <c:v>21100000000</c:v>
                </c:pt>
                <c:pt idx="38">
                  <c:v>21000000000</c:v>
                </c:pt>
                <c:pt idx="39">
                  <c:v>21000000000</c:v>
                </c:pt>
                <c:pt idx="40">
                  <c:v>21000000000</c:v>
                </c:pt>
                <c:pt idx="41">
                  <c:v>21000000000</c:v>
                </c:pt>
                <c:pt idx="42">
                  <c:v>21000000000</c:v>
                </c:pt>
                <c:pt idx="43">
                  <c:v>20900000000</c:v>
                </c:pt>
                <c:pt idx="44">
                  <c:v>20900000000</c:v>
                </c:pt>
                <c:pt idx="45">
                  <c:v>20900000000</c:v>
                </c:pt>
                <c:pt idx="46">
                  <c:v>20900000000</c:v>
                </c:pt>
                <c:pt idx="47">
                  <c:v>20800000000</c:v>
                </c:pt>
                <c:pt idx="48">
                  <c:v>20700000000</c:v>
                </c:pt>
                <c:pt idx="49">
                  <c:v>20700000000</c:v>
                </c:pt>
                <c:pt idx="50">
                  <c:v>20700000000</c:v>
                </c:pt>
                <c:pt idx="51">
                  <c:v>20700000000</c:v>
                </c:pt>
                <c:pt idx="52">
                  <c:v>20700000000</c:v>
                </c:pt>
                <c:pt idx="53">
                  <c:v>20600000000</c:v>
                </c:pt>
                <c:pt idx="54">
                  <c:v>20300000000</c:v>
                </c:pt>
                <c:pt idx="55">
                  <c:v>20300000000</c:v>
                </c:pt>
                <c:pt idx="56">
                  <c:v>20300000000</c:v>
                </c:pt>
                <c:pt idx="57">
                  <c:v>20300000000</c:v>
                </c:pt>
                <c:pt idx="58">
                  <c:v>20200000000</c:v>
                </c:pt>
                <c:pt idx="59">
                  <c:v>20100000000</c:v>
                </c:pt>
                <c:pt idx="60">
                  <c:v>20100000000</c:v>
                </c:pt>
                <c:pt idx="61">
                  <c:v>20100000000</c:v>
                </c:pt>
                <c:pt idx="62">
                  <c:v>20100000000</c:v>
                </c:pt>
                <c:pt idx="63">
                  <c:v>20000000000</c:v>
                </c:pt>
                <c:pt idx="64">
                  <c:v>19900000000</c:v>
                </c:pt>
                <c:pt idx="65">
                  <c:v>19800000000</c:v>
                </c:pt>
                <c:pt idx="66">
                  <c:v>19800000000</c:v>
                </c:pt>
                <c:pt idx="67">
                  <c:v>19800000000</c:v>
                </c:pt>
                <c:pt idx="68">
                  <c:v>19700000000</c:v>
                </c:pt>
                <c:pt idx="69">
                  <c:v>19600000000</c:v>
                </c:pt>
                <c:pt idx="70">
                  <c:v>19200000000</c:v>
                </c:pt>
                <c:pt idx="71">
                  <c:v>19200000000</c:v>
                </c:pt>
                <c:pt idx="72">
                  <c:v>19200000000</c:v>
                </c:pt>
                <c:pt idx="73">
                  <c:v>19100000000</c:v>
                </c:pt>
                <c:pt idx="74">
                  <c:v>19000000000</c:v>
                </c:pt>
                <c:pt idx="75">
                  <c:v>18900000000</c:v>
                </c:pt>
                <c:pt idx="76">
                  <c:v>18500000000</c:v>
                </c:pt>
                <c:pt idx="77">
                  <c:v>18400000000</c:v>
                </c:pt>
                <c:pt idx="78">
                  <c:v>18400000000</c:v>
                </c:pt>
                <c:pt idx="79">
                  <c:v>18300000000</c:v>
                </c:pt>
                <c:pt idx="80">
                  <c:v>18200000000</c:v>
                </c:pt>
                <c:pt idx="81">
                  <c:v>18000000000</c:v>
                </c:pt>
                <c:pt idx="82">
                  <c:v>17500000000</c:v>
                </c:pt>
                <c:pt idx="83">
                  <c:v>17500000000</c:v>
                </c:pt>
                <c:pt idx="84">
                  <c:v>17400000000</c:v>
                </c:pt>
                <c:pt idx="85">
                  <c:v>17400000000</c:v>
                </c:pt>
                <c:pt idx="86">
                  <c:v>17200000000</c:v>
                </c:pt>
                <c:pt idx="87">
                  <c:v>16900000000</c:v>
                </c:pt>
                <c:pt idx="88">
                  <c:v>16200000000</c:v>
                </c:pt>
                <c:pt idx="89">
                  <c:v>16200000000</c:v>
                </c:pt>
                <c:pt idx="90">
                  <c:v>16200000000</c:v>
                </c:pt>
                <c:pt idx="91">
                  <c:v>16100000000</c:v>
                </c:pt>
                <c:pt idx="92">
                  <c:v>15900000000</c:v>
                </c:pt>
                <c:pt idx="93">
                  <c:v>15500000000</c:v>
                </c:pt>
                <c:pt idx="94">
                  <c:v>14700000000</c:v>
                </c:pt>
                <c:pt idx="95">
                  <c:v>14600000000</c:v>
                </c:pt>
                <c:pt idx="96">
                  <c:v>14600000000</c:v>
                </c:pt>
                <c:pt idx="97">
                  <c:v>14500000000</c:v>
                </c:pt>
                <c:pt idx="98">
                  <c:v>14300000000</c:v>
                </c:pt>
                <c:pt idx="99">
                  <c:v>13900000000</c:v>
                </c:pt>
                <c:pt idx="100">
                  <c:v>13800000000</c:v>
                </c:pt>
                <c:pt idx="101">
                  <c:v>13800000000</c:v>
                </c:pt>
                <c:pt idx="102">
                  <c:v>13700000000</c:v>
                </c:pt>
                <c:pt idx="103">
                  <c:v>13500000000</c:v>
                </c:pt>
                <c:pt idx="104">
                  <c:v>13100000000</c:v>
                </c:pt>
                <c:pt idx="105">
                  <c:v>13000000000</c:v>
                </c:pt>
                <c:pt idx="106">
                  <c:v>13000000000</c:v>
                </c:pt>
                <c:pt idx="107">
                  <c:v>12900000000</c:v>
                </c:pt>
                <c:pt idx="108">
                  <c:v>12700000000</c:v>
                </c:pt>
                <c:pt idx="109">
                  <c:v>12600000000</c:v>
                </c:pt>
                <c:pt idx="110">
                  <c:v>12600000000</c:v>
                </c:pt>
                <c:pt idx="111">
                  <c:v>12500000000</c:v>
                </c:pt>
                <c:pt idx="112">
                  <c:v>12300000000</c:v>
                </c:pt>
                <c:pt idx="113">
                  <c:v>12300000000</c:v>
                </c:pt>
                <c:pt idx="114">
                  <c:v>12200000000</c:v>
                </c:pt>
                <c:pt idx="115">
                  <c:v>12200000000</c:v>
                </c:pt>
                <c:pt idx="116">
                  <c:v>12100000000</c:v>
                </c:pt>
                <c:pt idx="117">
                  <c:v>12100000000</c:v>
                </c:pt>
                <c:pt idx="118">
                  <c:v>12000000000</c:v>
                </c:pt>
                <c:pt idx="119">
                  <c:v>12000000000</c:v>
                </c:pt>
                <c:pt idx="120">
                  <c:v>11900000000</c:v>
                </c:pt>
                <c:pt idx="121">
                  <c:v>11900000000</c:v>
                </c:pt>
                <c:pt idx="122">
                  <c:v>11900000000</c:v>
                </c:pt>
                <c:pt idx="123">
                  <c:v>11800000000</c:v>
                </c:pt>
                <c:pt idx="124">
                  <c:v>11800000000</c:v>
                </c:pt>
                <c:pt idx="125">
                  <c:v>11800000000</c:v>
                </c:pt>
                <c:pt idx="126">
                  <c:v>11700000000</c:v>
                </c:pt>
                <c:pt idx="127">
                  <c:v>11700000000</c:v>
                </c:pt>
                <c:pt idx="128">
                  <c:v>11700000000</c:v>
                </c:pt>
                <c:pt idx="129">
                  <c:v>11700000000</c:v>
                </c:pt>
                <c:pt idx="130">
                  <c:v>11700000000</c:v>
                </c:pt>
                <c:pt idx="131">
                  <c:v>11700000000</c:v>
                </c:pt>
                <c:pt idx="132">
                  <c:v>11600000000</c:v>
                </c:pt>
                <c:pt idx="133">
                  <c:v>11600000000</c:v>
                </c:pt>
                <c:pt idx="134">
                  <c:v>11600000000</c:v>
                </c:pt>
                <c:pt idx="135">
                  <c:v>11600000000</c:v>
                </c:pt>
                <c:pt idx="136">
                  <c:v>11600000000</c:v>
                </c:pt>
                <c:pt idx="137">
                  <c:v>11600000000</c:v>
                </c:pt>
                <c:pt idx="138">
                  <c:v>11600000000</c:v>
                </c:pt>
                <c:pt idx="139">
                  <c:v>11600000000</c:v>
                </c:pt>
                <c:pt idx="140">
                  <c:v>11700000000</c:v>
                </c:pt>
                <c:pt idx="141">
                  <c:v>11700000000</c:v>
                </c:pt>
                <c:pt idx="142">
                  <c:v>11700000000</c:v>
                </c:pt>
                <c:pt idx="143">
                  <c:v>11700000000</c:v>
                </c:pt>
                <c:pt idx="144">
                  <c:v>11700000000</c:v>
                </c:pt>
                <c:pt idx="145">
                  <c:v>11700000000</c:v>
                </c:pt>
                <c:pt idx="146">
                  <c:v>11700000000</c:v>
                </c:pt>
                <c:pt idx="147">
                  <c:v>11800000000</c:v>
                </c:pt>
                <c:pt idx="148">
                  <c:v>11800000000</c:v>
                </c:pt>
                <c:pt idx="149">
                  <c:v>11800000000</c:v>
                </c:pt>
                <c:pt idx="150">
                  <c:v>11800000000</c:v>
                </c:pt>
                <c:pt idx="151">
                  <c:v>11900000000</c:v>
                </c:pt>
                <c:pt idx="152">
                  <c:v>11900000000</c:v>
                </c:pt>
                <c:pt idx="153">
                  <c:v>12000000000</c:v>
                </c:pt>
                <c:pt idx="154">
                  <c:v>12100000000</c:v>
                </c:pt>
                <c:pt idx="155">
                  <c:v>12100000000</c:v>
                </c:pt>
                <c:pt idx="156">
                  <c:v>12100000000</c:v>
                </c:pt>
                <c:pt idx="157">
                  <c:v>12200000000</c:v>
                </c:pt>
                <c:pt idx="158">
                  <c:v>12400000000</c:v>
                </c:pt>
                <c:pt idx="159">
                  <c:v>12800000000</c:v>
                </c:pt>
                <c:pt idx="160">
                  <c:v>13700000000</c:v>
                </c:pt>
                <c:pt idx="161">
                  <c:v>13700000000</c:v>
                </c:pt>
                <c:pt idx="162">
                  <c:v>13800000000</c:v>
                </c:pt>
                <c:pt idx="163">
                  <c:v>13900000000</c:v>
                </c:pt>
                <c:pt idx="164">
                  <c:v>14100000000</c:v>
                </c:pt>
                <c:pt idx="165">
                  <c:v>14600000000</c:v>
                </c:pt>
                <c:pt idx="166">
                  <c:v>15400000000</c:v>
                </c:pt>
                <c:pt idx="167">
                  <c:v>15400000000</c:v>
                </c:pt>
                <c:pt idx="168">
                  <c:v>15500000000</c:v>
                </c:pt>
                <c:pt idx="169">
                  <c:v>15600000000</c:v>
                </c:pt>
                <c:pt idx="170">
                  <c:v>15800000000</c:v>
                </c:pt>
                <c:pt idx="171">
                  <c:v>16100000000</c:v>
                </c:pt>
                <c:pt idx="172">
                  <c:v>16800000000</c:v>
                </c:pt>
                <c:pt idx="173">
                  <c:v>16800000000</c:v>
                </c:pt>
                <c:pt idx="174">
                  <c:v>16900000000</c:v>
                </c:pt>
                <c:pt idx="175">
                  <c:v>16900000000</c:v>
                </c:pt>
                <c:pt idx="176">
                  <c:v>17100000000</c:v>
                </c:pt>
                <c:pt idx="177">
                  <c:v>17400000000</c:v>
                </c:pt>
                <c:pt idx="178">
                  <c:v>17900000000</c:v>
                </c:pt>
                <c:pt idx="179">
                  <c:v>17900000000</c:v>
                </c:pt>
                <c:pt idx="180">
                  <c:v>17900000000</c:v>
                </c:pt>
                <c:pt idx="181">
                  <c:v>18000000000</c:v>
                </c:pt>
                <c:pt idx="182">
                  <c:v>18100000000</c:v>
                </c:pt>
                <c:pt idx="183">
                  <c:v>18300000000</c:v>
                </c:pt>
                <c:pt idx="184">
                  <c:v>18800000000</c:v>
                </c:pt>
                <c:pt idx="185">
                  <c:v>18800000000</c:v>
                </c:pt>
                <c:pt idx="186">
                  <c:v>18800000000</c:v>
                </c:pt>
                <c:pt idx="187">
                  <c:v>18900000000</c:v>
                </c:pt>
                <c:pt idx="188">
                  <c:v>19000000000</c:v>
                </c:pt>
                <c:pt idx="189">
                  <c:v>19200000000</c:v>
                </c:pt>
                <c:pt idx="190">
                  <c:v>19200000000</c:v>
                </c:pt>
                <c:pt idx="191">
                  <c:v>19200000000</c:v>
                </c:pt>
                <c:pt idx="192">
                  <c:v>19300000000</c:v>
                </c:pt>
                <c:pt idx="193">
                  <c:v>19300000000</c:v>
                </c:pt>
                <c:pt idx="194">
                  <c:v>19500000000</c:v>
                </c:pt>
                <c:pt idx="195">
                  <c:v>19500000000</c:v>
                </c:pt>
                <c:pt idx="196">
                  <c:v>19600000000</c:v>
                </c:pt>
                <c:pt idx="197">
                  <c:v>19600000000</c:v>
                </c:pt>
                <c:pt idx="198">
                  <c:v>19700000000</c:v>
                </c:pt>
                <c:pt idx="199">
                  <c:v>19800000000</c:v>
                </c:pt>
                <c:pt idx="200">
                  <c:v>20100000000</c:v>
                </c:pt>
                <c:pt idx="201">
                  <c:v>20100000000</c:v>
                </c:pt>
                <c:pt idx="202">
                  <c:v>20200000000</c:v>
                </c:pt>
                <c:pt idx="203">
                  <c:v>20200000000</c:v>
                </c:pt>
                <c:pt idx="204">
                  <c:v>20200000000</c:v>
                </c:pt>
                <c:pt idx="205">
                  <c:v>20400000000</c:v>
                </c:pt>
                <c:pt idx="206">
                  <c:v>20400000000</c:v>
                </c:pt>
                <c:pt idx="207">
                  <c:v>20400000000</c:v>
                </c:pt>
                <c:pt idx="208">
                  <c:v>20400000000</c:v>
                </c:pt>
                <c:pt idx="209">
                  <c:v>20500000000</c:v>
                </c:pt>
                <c:pt idx="210">
                  <c:v>20600000000</c:v>
                </c:pt>
                <c:pt idx="211">
                  <c:v>20600000000</c:v>
                </c:pt>
                <c:pt idx="212">
                  <c:v>20600000000</c:v>
                </c:pt>
                <c:pt idx="213">
                  <c:v>20600000000</c:v>
                </c:pt>
                <c:pt idx="214">
                  <c:v>20600000000</c:v>
                </c:pt>
                <c:pt idx="215">
                  <c:v>20700000000</c:v>
                </c:pt>
                <c:pt idx="216">
                  <c:v>20700000000</c:v>
                </c:pt>
                <c:pt idx="217">
                  <c:v>20700000000</c:v>
                </c:pt>
                <c:pt idx="218">
                  <c:v>20800000000</c:v>
                </c:pt>
                <c:pt idx="219">
                  <c:v>20800000000</c:v>
                </c:pt>
                <c:pt idx="220">
                  <c:v>20900000000</c:v>
                </c:pt>
                <c:pt idx="221">
                  <c:v>20900000000</c:v>
                </c:pt>
                <c:pt idx="222">
                  <c:v>20900000000</c:v>
                </c:pt>
                <c:pt idx="223">
                  <c:v>20900000000</c:v>
                </c:pt>
                <c:pt idx="224">
                  <c:v>20900000000</c:v>
                </c:pt>
                <c:pt idx="225">
                  <c:v>20900000000</c:v>
                </c:pt>
                <c:pt idx="226">
                  <c:v>20900000000</c:v>
                </c:pt>
                <c:pt idx="227">
                  <c:v>21000000000</c:v>
                </c:pt>
                <c:pt idx="228">
                  <c:v>21000000000</c:v>
                </c:pt>
                <c:pt idx="229">
                  <c:v>21000000000</c:v>
                </c:pt>
                <c:pt idx="230">
                  <c:v>21000000000</c:v>
                </c:pt>
                <c:pt idx="231">
                  <c:v>21000000000</c:v>
                </c:pt>
                <c:pt idx="232">
                  <c:v>21000000000</c:v>
                </c:pt>
                <c:pt idx="233">
                  <c:v>21100000000</c:v>
                </c:pt>
                <c:pt idx="234">
                  <c:v>21100000000</c:v>
                </c:pt>
                <c:pt idx="235">
                  <c:v>21100000000</c:v>
                </c:pt>
                <c:pt idx="236">
                  <c:v>21100000000</c:v>
                </c:pt>
                <c:pt idx="237">
                  <c:v>21100000000</c:v>
                </c:pt>
                <c:pt idx="238">
                  <c:v>21100000000</c:v>
                </c:pt>
                <c:pt idx="239">
                  <c:v>21100000000</c:v>
                </c:pt>
                <c:pt idx="240">
                  <c:v>21100000000</c:v>
                </c:pt>
                <c:pt idx="241">
                  <c:v>21100000000</c:v>
                </c:pt>
                <c:pt idx="242">
                  <c:v>21100000000</c:v>
                </c:pt>
                <c:pt idx="243">
                  <c:v>21100000000</c:v>
                </c:pt>
                <c:pt idx="244">
                  <c:v>21200000000</c:v>
                </c:pt>
                <c:pt idx="245">
                  <c:v>21200000000</c:v>
                </c:pt>
                <c:pt idx="246">
                  <c:v>21200000000</c:v>
                </c:pt>
                <c:pt idx="247">
                  <c:v>21200000000</c:v>
                </c:pt>
                <c:pt idx="248">
                  <c:v>21200000000</c:v>
                </c:pt>
                <c:pt idx="249">
                  <c:v>21200000000</c:v>
                </c:pt>
                <c:pt idx="250">
                  <c:v>21200000000</c:v>
                </c:pt>
                <c:pt idx="251">
                  <c:v>21200000000</c:v>
                </c:pt>
                <c:pt idx="252">
                  <c:v>21200000000</c:v>
                </c:pt>
                <c:pt idx="253">
                  <c:v>21200000000</c:v>
                </c:pt>
                <c:pt idx="254">
                  <c:v>21200000000</c:v>
                </c:pt>
                <c:pt idx="255">
                  <c:v>21200000000</c:v>
                </c:pt>
                <c:pt idx="256">
                  <c:v>21200000000</c:v>
                </c:pt>
                <c:pt idx="257">
                  <c:v>21200000000</c:v>
                </c:pt>
                <c:pt idx="258">
                  <c:v>21200000000</c:v>
                </c:pt>
                <c:pt idx="259">
                  <c:v>21200000000</c:v>
                </c:pt>
                <c:pt idx="260">
                  <c:v>21200000000</c:v>
                </c:pt>
                <c:pt idx="261">
                  <c:v>21200000000</c:v>
                </c:pt>
                <c:pt idx="262">
                  <c:v>21200000000</c:v>
                </c:pt>
                <c:pt idx="263">
                  <c:v>21200000000</c:v>
                </c:pt>
                <c:pt idx="264">
                  <c:v>21200000000</c:v>
                </c:pt>
                <c:pt idx="265">
                  <c:v>21200000000</c:v>
                </c:pt>
                <c:pt idx="266">
                  <c:v>21200000000</c:v>
                </c:pt>
                <c:pt idx="267">
                  <c:v>21200000000</c:v>
                </c:pt>
                <c:pt idx="268">
                  <c:v>21200000000</c:v>
                </c:pt>
                <c:pt idx="269">
                  <c:v>21200000000</c:v>
                </c:pt>
                <c:pt idx="270">
                  <c:v>21200000000</c:v>
                </c:pt>
                <c:pt idx="271">
                  <c:v>21200000000</c:v>
                </c:pt>
                <c:pt idx="272">
                  <c:v>21200000000</c:v>
                </c:pt>
                <c:pt idx="273">
                  <c:v>21200000000</c:v>
                </c:pt>
                <c:pt idx="274">
                  <c:v>21200000000</c:v>
                </c:pt>
                <c:pt idx="275">
                  <c:v>21200000000</c:v>
                </c:pt>
                <c:pt idx="276">
                  <c:v>21200000000</c:v>
                </c:pt>
                <c:pt idx="277">
                  <c:v>21200000000</c:v>
                </c:pt>
                <c:pt idx="278">
                  <c:v>21200000000</c:v>
                </c:pt>
                <c:pt idx="279">
                  <c:v>21200000000</c:v>
                </c:pt>
                <c:pt idx="280">
                  <c:v>21200000000</c:v>
                </c:pt>
                <c:pt idx="281">
                  <c:v>21200000000</c:v>
                </c:pt>
                <c:pt idx="282">
                  <c:v>21200000000</c:v>
                </c:pt>
                <c:pt idx="283">
                  <c:v>21200000000</c:v>
                </c:pt>
                <c:pt idx="284">
                  <c:v>21200000000</c:v>
                </c:pt>
                <c:pt idx="285">
                  <c:v>21200000000</c:v>
                </c:pt>
                <c:pt idx="286">
                  <c:v>21200000000</c:v>
                </c:pt>
                <c:pt idx="287">
                  <c:v>21200000000</c:v>
                </c:pt>
                <c:pt idx="288">
                  <c:v>21200000000</c:v>
                </c:pt>
                <c:pt idx="289">
                  <c:v>21200000000</c:v>
                </c:pt>
                <c:pt idx="290">
                  <c:v>21200000000</c:v>
                </c:pt>
                <c:pt idx="291">
                  <c:v>21200000000</c:v>
                </c:pt>
                <c:pt idx="292">
                  <c:v>21200000000</c:v>
                </c:pt>
                <c:pt idx="293">
                  <c:v>21200000000</c:v>
                </c:pt>
                <c:pt idx="294">
                  <c:v>21200000000</c:v>
                </c:pt>
                <c:pt idx="295">
                  <c:v>21200000000</c:v>
                </c:pt>
                <c:pt idx="296">
                  <c:v>21200000000</c:v>
                </c:pt>
                <c:pt idx="297">
                  <c:v>21200000000</c:v>
                </c:pt>
                <c:pt idx="298">
                  <c:v>21200000000</c:v>
                </c:pt>
                <c:pt idx="299">
                  <c:v>21100000000</c:v>
                </c:pt>
                <c:pt idx="300">
                  <c:v>21100000000</c:v>
                </c:pt>
                <c:pt idx="301">
                  <c:v>21100000000</c:v>
                </c:pt>
                <c:pt idx="302">
                  <c:v>21100000000</c:v>
                </c:pt>
                <c:pt idx="303">
                  <c:v>21100000000</c:v>
                </c:pt>
                <c:pt idx="304">
                  <c:v>21100000000</c:v>
                </c:pt>
                <c:pt idx="305">
                  <c:v>21100000000</c:v>
                </c:pt>
                <c:pt idx="306">
                  <c:v>21100000000</c:v>
                </c:pt>
                <c:pt idx="307">
                  <c:v>21100000000</c:v>
                </c:pt>
                <c:pt idx="308">
                  <c:v>21100000000</c:v>
                </c:pt>
                <c:pt idx="309">
                  <c:v>21100000000</c:v>
                </c:pt>
                <c:pt idx="310">
                  <c:v>21000000000</c:v>
                </c:pt>
                <c:pt idx="311">
                  <c:v>21000000000</c:v>
                </c:pt>
                <c:pt idx="312">
                  <c:v>21000000000</c:v>
                </c:pt>
                <c:pt idx="313">
                  <c:v>21000000000</c:v>
                </c:pt>
                <c:pt idx="314">
                  <c:v>21000000000</c:v>
                </c:pt>
                <c:pt idx="315">
                  <c:v>21000000000</c:v>
                </c:pt>
                <c:pt idx="316">
                  <c:v>20900000000</c:v>
                </c:pt>
                <c:pt idx="317">
                  <c:v>20900000000</c:v>
                </c:pt>
                <c:pt idx="318">
                  <c:v>20900000000</c:v>
                </c:pt>
                <c:pt idx="319">
                  <c:v>20900000000</c:v>
                </c:pt>
                <c:pt idx="320">
                  <c:v>20800000000</c:v>
                </c:pt>
                <c:pt idx="321">
                  <c:v>20800000000</c:v>
                </c:pt>
                <c:pt idx="322">
                  <c:v>20800000000</c:v>
                </c:pt>
                <c:pt idx="323">
                  <c:v>20800000000</c:v>
                </c:pt>
                <c:pt idx="324">
                  <c:v>20700000000</c:v>
                </c:pt>
                <c:pt idx="325">
                  <c:v>20700000000</c:v>
                </c:pt>
                <c:pt idx="326">
                  <c:v>20600000000</c:v>
                </c:pt>
                <c:pt idx="327">
                  <c:v>20600000000</c:v>
                </c:pt>
                <c:pt idx="328">
                  <c:v>20600000000</c:v>
                </c:pt>
                <c:pt idx="329">
                  <c:v>20600000000</c:v>
                </c:pt>
                <c:pt idx="330">
                  <c:v>20500000000</c:v>
                </c:pt>
                <c:pt idx="331">
                  <c:v>20400000000</c:v>
                </c:pt>
                <c:pt idx="332">
                  <c:v>20400000000</c:v>
                </c:pt>
                <c:pt idx="333">
                  <c:v>20400000000</c:v>
                </c:pt>
                <c:pt idx="334">
                  <c:v>20300000000</c:v>
                </c:pt>
                <c:pt idx="335">
                  <c:v>20300000000</c:v>
                </c:pt>
                <c:pt idx="336">
                  <c:v>20200000000</c:v>
                </c:pt>
                <c:pt idx="337">
                  <c:v>20100000000</c:v>
                </c:pt>
                <c:pt idx="338">
                  <c:v>20100000000</c:v>
                </c:pt>
                <c:pt idx="339">
                  <c:v>20100000000</c:v>
                </c:pt>
                <c:pt idx="340">
                  <c:v>20000000000</c:v>
                </c:pt>
                <c:pt idx="341">
                  <c:v>19900000000</c:v>
                </c:pt>
                <c:pt idx="342">
                  <c:v>19600000000</c:v>
                </c:pt>
                <c:pt idx="343">
                  <c:v>19600000000</c:v>
                </c:pt>
                <c:pt idx="344">
                  <c:v>19500000000</c:v>
                </c:pt>
                <c:pt idx="345">
                  <c:v>19500000000</c:v>
                </c:pt>
                <c:pt idx="346">
                  <c:v>19400000000</c:v>
                </c:pt>
                <c:pt idx="347">
                  <c:v>19200000000</c:v>
                </c:pt>
                <c:pt idx="348">
                  <c:v>18800000000</c:v>
                </c:pt>
                <c:pt idx="349">
                  <c:v>18800000000</c:v>
                </c:pt>
                <c:pt idx="350">
                  <c:v>18800000000</c:v>
                </c:pt>
                <c:pt idx="351">
                  <c:v>18700000000</c:v>
                </c:pt>
                <c:pt idx="352">
                  <c:v>18600000000</c:v>
                </c:pt>
                <c:pt idx="353">
                  <c:v>18400000000</c:v>
                </c:pt>
                <c:pt idx="354">
                  <c:v>17900000000</c:v>
                </c:pt>
                <c:pt idx="355">
                  <c:v>17900000000</c:v>
                </c:pt>
                <c:pt idx="356">
                  <c:v>17800000000</c:v>
                </c:pt>
                <c:pt idx="357">
                  <c:v>17800000000</c:v>
                </c:pt>
                <c:pt idx="358">
                  <c:v>17600000000</c:v>
                </c:pt>
                <c:pt idx="359">
                  <c:v>17400000000</c:v>
                </c:pt>
                <c:pt idx="360">
                  <c:v>16800000000</c:v>
                </c:pt>
                <c:pt idx="361">
                  <c:v>16800000000</c:v>
                </c:pt>
                <c:pt idx="362">
                  <c:v>16800000000</c:v>
                </c:pt>
                <c:pt idx="363">
                  <c:v>16700000000</c:v>
                </c:pt>
                <c:pt idx="364">
                  <c:v>16500000000</c:v>
                </c:pt>
                <c:pt idx="365">
                  <c:v>16200000000</c:v>
                </c:pt>
                <c:pt idx="366">
                  <c:v>15500000000</c:v>
                </c:pt>
                <c:pt idx="367">
                  <c:v>15500000000</c:v>
                </c:pt>
                <c:pt idx="368">
                  <c:v>15400000000</c:v>
                </c:pt>
                <c:pt idx="369">
                  <c:v>15300000000</c:v>
                </c:pt>
                <c:pt idx="370">
                  <c:v>15100000000</c:v>
                </c:pt>
                <c:pt idx="371">
                  <c:v>14700000000</c:v>
                </c:pt>
                <c:pt idx="372">
                  <c:v>13900000000</c:v>
                </c:pt>
                <c:pt idx="373">
                  <c:v>13800000000</c:v>
                </c:pt>
                <c:pt idx="374">
                  <c:v>13700000000</c:v>
                </c:pt>
                <c:pt idx="375">
                  <c:v>13600000000</c:v>
                </c:pt>
                <c:pt idx="376">
                  <c:v>13400000000</c:v>
                </c:pt>
                <c:pt idx="377">
                  <c:v>13000000000</c:v>
                </c:pt>
                <c:pt idx="378">
                  <c:v>12900000000</c:v>
                </c:pt>
                <c:pt idx="379">
                  <c:v>12900000000</c:v>
                </c:pt>
                <c:pt idx="380">
                  <c:v>12800000000</c:v>
                </c:pt>
                <c:pt idx="381">
                  <c:v>12600000000</c:v>
                </c:pt>
                <c:pt idx="382">
                  <c:v>12500000000</c:v>
                </c:pt>
                <c:pt idx="383">
                  <c:v>12500000000</c:v>
                </c:pt>
                <c:pt idx="384">
                  <c:v>12400000000</c:v>
                </c:pt>
                <c:pt idx="385">
                  <c:v>12200000000</c:v>
                </c:pt>
                <c:pt idx="386">
                  <c:v>12100000000</c:v>
                </c:pt>
                <c:pt idx="387">
                  <c:v>12100000000</c:v>
                </c:pt>
                <c:pt idx="388">
                  <c:v>12000000000</c:v>
                </c:pt>
                <c:pt idx="389">
                  <c:v>12000000000</c:v>
                </c:pt>
                <c:pt idx="390">
                  <c:v>12000000000</c:v>
                </c:pt>
                <c:pt idx="391">
                  <c:v>11900000000</c:v>
                </c:pt>
                <c:pt idx="392">
                  <c:v>11900000000</c:v>
                </c:pt>
                <c:pt idx="393">
                  <c:v>11800000000</c:v>
                </c:pt>
                <c:pt idx="394">
                  <c:v>11800000000</c:v>
                </c:pt>
                <c:pt idx="395">
                  <c:v>11800000000</c:v>
                </c:pt>
                <c:pt idx="396">
                  <c:v>11800000000</c:v>
                </c:pt>
                <c:pt idx="397">
                  <c:v>11800000000</c:v>
                </c:pt>
                <c:pt idx="398">
                  <c:v>11700000000</c:v>
                </c:pt>
                <c:pt idx="399">
                  <c:v>11700000000</c:v>
                </c:pt>
                <c:pt idx="400">
                  <c:v>11700000000</c:v>
                </c:pt>
                <c:pt idx="401">
                  <c:v>11700000000</c:v>
                </c:pt>
                <c:pt idx="402">
                  <c:v>11700000000</c:v>
                </c:pt>
                <c:pt idx="403">
                  <c:v>11700000000</c:v>
                </c:pt>
                <c:pt idx="404">
                  <c:v>11600000000</c:v>
                </c:pt>
                <c:pt idx="405">
                  <c:v>11600000000</c:v>
                </c:pt>
                <c:pt idx="406">
                  <c:v>11600000000</c:v>
                </c:pt>
                <c:pt idx="407">
                  <c:v>11600000000</c:v>
                </c:pt>
                <c:pt idx="408">
                  <c:v>11600000000</c:v>
                </c:pt>
                <c:pt idx="409">
                  <c:v>11600000000</c:v>
                </c:pt>
                <c:pt idx="410">
                  <c:v>11600000000</c:v>
                </c:pt>
                <c:pt idx="411">
                  <c:v>11600000000</c:v>
                </c:pt>
                <c:pt idx="412">
                  <c:v>11600000000</c:v>
                </c:pt>
                <c:pt idx="413">
                  <c:v>11600000000</c:v>
                </c:pt>
                <c:pt idx="414">
                  <c:v>11700000000</c:v>
                </c:pt>
                <c:pt idx="415">
                  <c:v>11700000000</c:v>
                </c:pt>
                <c:pt idx="416">
                  <c:v>11700000000</c:v>
                </c:pt>
                <c:pt idx="417">
                  <c:v>11700000000</c:v>
                </c:pt>
                <c:pt idx="418">
                  <c:v>11700000000</c:v>
                </c:pt>
                <c:pt idx="419">
                  <c:v>11700000000</c:v>
                </c:pt>
                <c:pt idx="420">
                  <c:v>11800000000</c:v>
                </c:pt>
                <c:pt idx="421">
                  <c:v>11800000000</c:v>
                </c:pt>
                <c:pt idx="422">
                  <c:v>11800000000</c:v>
                </c:pt>
                <c:pt idx="423">
                  <c:v>11900000000</c:v>
                </c:pt>
                <c:pt idx="424">
                  <c:v>11900000000</c:v>
                </c:pt>
                <c:pt idx="425">
                  <c:v>11900000000</c:v>
                </c:pt>
                <c:pt idx="426">
                  <c:v>12100000000</c:v>
                </c:pt>
                <c:pt idx="427">
                  <c:v>12100000000</c:v>
                </c:pt>
                <c:pt idx="428">
                  <c:v>12200000000</c:v>
                </c:pt>
                <c:pt idx="429">
                  <c:v>12200000000</c:v>
                </c:pt>
                <c:pt idx="430">
                  <c:v>12400000000</c:v>
                </c:pt>
                <c:pt idx="431">
                  <c:v>12800000000</c:v>
                </c:pt>
                <c:pt idx="432">
                  <c:v>12800000000</c:v>
                </c:pt>
                <c:pt idx="433">
                  <c:v>12900000000</c:v>
                </c:pt>
                <c:pt idx="434">
                  <c:v>13000000000</c:v>
                </c:pt>
                <c:pt idx="435">
                  <c:v>13200000000</c:v>
                </c:pt>
                <c:pt idx="436">
                  <c:v>13700000000</c:v>
                </c:pt>
                <c:pt idx="437">
                  <c:v>14500000000</c:v>
                </c:pt>
                <c:pt idx="438">
                  <c:v>14600000000</c:v>
                </c:pt>
                <c:pt idx="439">
                  <c:v>14600000000</c:v>
                </c:pt>
                <c:pt idx="440">
                  <c:v>14800000000</c:v>
                </c:pt>
                <c:pt idx="441">
                  <c:v>15000000000</c:v>
                </c:pt>
                <c:pt idx="442">
                  <c:v>15400000000</c:v>
                </c:pt>
                <c:pt idx="443">
                  <c:v>16100000000</c:v>
                </c:pt>
                <c:pt idx="444">
                  <c:v>16200000000</c:v>
                </c:pt>
                <c:pt idx="445">
                  <c:v>16200000000</c:v>
                </c:pt>
                <c:pt idx="446">
                  <c:v>16300000000</c:v>
                </c:pt>
                <c:pt idx="447">
                  <c:v>16500000000</c:v>
                </c:pt>
                <c:pt idx="448">
                  <c:v>16800000000</c:v>
                </c:pt>
                <c:pt idx="449">
                  <c:v>17400000000</c:v>
                </c:pt>
                <c:pt idx="450">
                  <c:v>17400000000</c:v>
                </c:pt>
                <c:pt idx="451">
                  <c:v>17500000000</c:v>
                </c:pt>
                <c:pt idx="452">
                  <c:v>17500000000</c:v>
                </c:pt>
                <c:pt idx="453">
                  <c:v>17700000000</c:v>
                </c:pt>
                <c:pt idx="454">
                  <c:v>18000000000</c:v>
                </c:pt>
                <c:pt idx="455">
                  <c:v>18400000000</c:v>
                </c:pt>
                <c:pt idx="456">
                  <c:v>18500000000</c:v>
                </c:pt>
                <c:pt idx="457">
                  <c:v>18500000000</c:v>
                </c:pt>
                <c:pt idx="458">
                  <c:v>18500000000</c:v>
                </c:pt>
                <c:pt idx="459">
                  <c:v>18600000000</c:v>
                </c:pt>
                <c:pt idx="460">
                  <c:v>18800000000</c:v>
                </c:pt>
                <c:pt idx="461">
                  <c:v>19200000000</c:v>
                </c:pt>
                <c:pt idx="462">
                  <c:v>19200000000</c:v>
                </c:pt>
                <c:pt idx="463">
                  <c:v>19300000000</c:v>
                </c:pt>
                <c:pt idx="464">
                  <c:v>19300000000</c:v>
                </c:pt>
                <c:pt idx="465">
                  <c:v>19400000000</c:v>
                </c:pt>
                <c:pt idx="466">
                  <c:v>19500000000</c:v>
                </c:pt>
                <c:pt idx="467">
                  <c:v>19800000000</c:v>
                </c:pt>
                <c:pt idx="468">
                  <c:v>19900000000</c:v>
                </c:pt>
                <c:pt idx="469">
                  <c:v>19900000000</c:v>
                </c:pt>
                <c:pt idx="470">
                  <c:v>19900000000</c:v>
                </c:pt>
                <c:pt idx="471">
                  <c:v>20000000000</c:v>
                </c:pt>
                <c:pt idx="472">
                  <c:v>20100000000</c:v>
                </c:pt>
                <c:pt idx="473">
                  <c:v>20100000000</c:v>
                </c:pt>
                <c:pt idx="474">
                  <c:v>20200000000</c:v>
                </c:pt>
                <c:pt idx="475">
                  <c:v>20200000000</c:v>
                </c:pt>
                <c:pt idx="476">
                  <c:v>20300000000</c:v>
                </c:pt>
                <c:pt idx="477">
                  <c:v>20400000000</c:v>
                </c:pt>
                <c:pt idx="478">
                  <c:v>20400000000</c:v>
                </c:pt>
                <c:pt idx="479">
                  <c:v>20400000000</c:v>
                </c:pt>
                <c:pt idx="480">
                  <c:v>20400000000</c:v>
                </c:pt>
                <c:pt idx="481">
                  <c:v>20500000000</c:v>
                </c:pt>
                <c:pt idx="482">
                  <c:v>20600000000</c:v>
                </c:pt>
                <c:pt idx="483">
                  <c:v>20600000000</c:v>
                </c:pt>
                <c:pt idx="484">
                  <c:v>20600000000</c:v>
                </c:pt>
                <c:pt idx="485">
                  <c:v>20600000000</c:v>
                </c:pt>
                <c:pt idx="486">
                  <c:v>20700000000</c:v>
                </c:pt>
                <c:pt idx="487">
                  <c:v>20800000000</c:v>
                </c:pt>
                <c:pt idx="488">
                  <c:v>20800000000</c:v>
                </c:pt>
                <c:pt idx="489">
                  <c:v>20800000000</c:v>
                </c:pt>
                <c:pt idx="490">
                  <c:v>20800000000</c:v>
                </c:pt>
                <c:pt idx="491">
                  <c:v>20800000000</c:v>
                </c:pt>
                <c:pt idx="492">
                  <c:v>20900000000</c:v>
                </c:pt>
                <c:pt idx="493">
                  <c:v>20900000000</c:v>
                </c:pt>
                <c:pt idx="494">
                  <c:v>20900000000</c:v>
                </c:pt>
                <c:pt idx="495">
                  <c:v>20900000000</c:v>
                </c:pt>
                <c:pt idx="496">
                  <c:v>21000000000</c:v>
                </c:pt>
                <c:pt idx="497">
                  <c:v>21000000000</c:v>
                </c:pt>
                <c:pt idx="498">
                  <c:v>21000000000</c:v>
                </c:pt>
                <c:pt idx="499">
                  <c:v>21000000000</c:v>
                </c:pt>
                <c:pt idx="500">
                  <c:v>21000000000</c:v>
                </c:pt>
                <c:pt idx="501">
                  <c:v>21100000000</c:v>
                </c:pt>
                <c:pt idx="502">
                  <c:v>21100000000</c:v>
                </c:pt>
                <c:pt idx="503">
                  <c:v>21100000000</c:v>
                </c:pt>
                <c:pt idx="504">
                  <c:v>21100000000</c:v>
                </c:pt>
                <c:pt idx="505">
                  <c:v>21100000000</c:v>
                </c:pt>
                <c:pt idx="506">
                  <c:v>21100000000</c:v>
                </c:pt>
                <c:pt idx="507">
                  <c:v>21100000000</c:v>
                </c:pt>
                <c:pt idx="508">
                  <c:v>21100000000</c:v>
                </c:pt>
                <c:pt idx="509">
                  <c:v>21100000000</c:v>
                </c:pt>
                <c:pt idx="510">
                  <c:v>21100000000</c:v>
                </c:pt>
                <c:pt idx="511">
                  <c:v>21100000000</c:v>
                </c:pt>
                <c:pt idx="512">
                  <c:v>21100000000</c:v>
                </c:pt>
                <c:pt idx="513">
                  <c:v>21200000000</c:v>
                </c:pt>
                <c:pt idx="514">
                  <c:v>21200000000</c:v>
                </c:pt>
                <c:pt idx="515">
                  <c:v>21200000000</c:v>
                </c:pt>
                <c:pt idx="516">
                  <c:v>21200000000</c:v>
                </c:pt>
                <c:pt idx="517">
                  <c:v>21200000000</c:v>
                </c:pt>
                <c:pt idx="518">
                  <c:v>21200000000</c:v>
                </c:pt>
                <c:pt idx="519">
                  <c:v>21200000000</c:v>
                </c:pt>
                <c:pt idx="520">
                  <c:v>21200000000</c:v>
                </c:pt>
                <c:pt idx="521">
                  <c:v>21200000000</c:v>
                </c:pt>
                <c:pt idx="522">
                  <c:v>21200000000</c:v>
                </c:pt>
                <c:pt idx="523">
                  <c:v>21200000000</c:v>
                </c:pt>
                <c:pt idx="524">
                  <c:v>21200000000</c:v>
                </c:pt>
                <c:pt idx="525">
                  <c:v>21200000000</c:v>
                </c:pt>
                <c:pt idx="526">
                  <c:v>21200000000</c:v>
                </c:pt>
                <c:pt idx="527">
                  <c:v>21200000000</c:v>
                </c:pt>
                <c:pt idx="528">
                  <c:v>21200000000</c:v>
                </c:pt>
                <c:pt idx="529">
                  <c:v>21200000000</c:v>
                </c:pt>
                <c:pt idx="530">
                  <c:v>21200000000</c:v>
                </c:pt>
                <c:pt idx="531">
                  <c:v>21200000000</c:v>
                </c:pt>
                <c:pt idx="532">
                  <c:v>21200000000</c:v>
                </c:pt>
                <c:pt idx="533">
                  <c:v>21200000000</c:v>
                </c:pt>
                <c:pt idx="534">
                  <c:v>21200000000</c:v>
                </c:pt>
                <c:pt idx="535">
                  <c:v>21200000000</c:v>
                </c:pt>
                <c:pt idx="536">
                  <c:v>21200000000</c:v>
                </c:pt>
                <c:pt idx="537">
                  <c:v>21200000000</c:v>
                </c:pt>
                <c:pt idx="538">
                  <c:v>21200000000</c:v>
                </c:pt>
                <c:pt idx="539">
                  <c:v>21200000000</c:v>
                </c:pt>
                <c:pt idx="540">
                  <c:v>21200000000</c:v>
                </c:pt>
                <c:pt idx="541">
                  <c:v>21200000000</c:v>
                </c:pt>
                <c:pt idx="542">
                  <c:v>21200000000</c:v>
                </c:pt>
                <c:pt idx="543">
                  <c:v>21200000000</c:v>
                </c:pt>
                <c:pt idx="544">
                  <c:v>21200000000</c:v>
                </c:pt>
                <c:pt idx="545">
                  <c:v>21200000000</c:v>
                </c:pt>
                <c:pt idx="546">
                  <c:v>21200000000</c:v>
                </c:pt>
                <c:pt idx="547">
                  <c:v>21200000000</c:v>
                </c:pt>
                <c:pt idx="548">
                  <c:v>21200000000</c:v>
                </c:pt>
                <c:pt idx="549">
                  <c:v>21200000000</c:v>
                </c:pt>
                <c:pt idx="550">
                  <c:v>21200000000</c:v>
                </c:pt>
                <c:pt idx="551">
                  <c:v>21200000000</c:v>
                </c:pt>
                <c:pt idx="552">
                  <c:v>21200000000</c:v>
                </c:pt>
                <c:pt idx="553">
                  <c:v>21200000000</c:v>
                </c:pt>
                <c:pt idx="554">
                  <c:v>21200000000</c:v>
                </c:pt>
                <c:pt idx="555">
                  <c:v>21200000000</c:v>
                </c:pt>
                <c:pt idx="556">
                  <c:v>21200000000</c:v>
                </c:pt>
                <c:pt idx="557">
                  <c:v>21200000000</c:v>
                </c:pt>
                <c:pt idx="558">
                  <c:v>21200000000</c:v>
                </c:pt>
                <c:pt idx="559">
                  <c:v>21200000000</c:v>
                </c:pt>
                <c:pt idx="560">
                  <c:v>21200000000</c:v>
                </c:pt>
                <c:pt idx="561">
                  <c:v>21200000000</c:v>
                </c:pt>
                <c:pt idx="562">
                  <c:v>21200000000</c:v>
                </c:pt>
                <c:pt idx="563">
                  <c:v>21200000000</c:v>
                </c:pt>
                <c:pt idx="564">
                  <c:v>21200000000</c:v>
                </c:pt>
                <c:pt idx="565">
                  <c:v>21200000000</c:v>
                </c:pt>
                <c:pt idx="566">
                  <c:v>21200000000</c:v>
                </c:pt>
                <c:pt idx="567">
                  <c:v>21200000000</c:v>
                </c:pt>
                <c:pt idx="568">
                  <c:v>21200000000</c:v>
                </c:pt>
                <c:pt idx="569">
                  <c:v>21100000000</c:v>
                </c:pt>
                <c:pt idx="570">
                  <c:v>21100000000</c:v>
                </c:pt>
                <c:pt idx="571">
                  <c:v>21100000000</c:v>
                </c:pt>
                <c:pt idx="572">
                  <c:v>21100000000</c:v>
                </c:pt>
                <c:pt idx="573">
                  <c:v>21100000000</c:v>
                </c:pt>
                <c:pt idx="574">
                  <c:v>21100000000</c:v>
                </c:pt>
                <c:pt idx="575">
                  <c:v>21100000000</c:v>
                </c:pt>
                <c:pt idx="576">
                  <c:v>21100000000</c:v>
                </c:pt>
                <c:pt idx="577">
                  <c:v>21100000000</c:v>
                </c:pt>
                <c:pt idx="578">
                  <c:v>21100000000</c:v>
                </c:pt>
                <c:pt idx="579">
                  <c:v>21000000000</c:v>
                </c:pt>
                <c:pt idx="580">
                  <c:v>21000000000</c:v>
                </c:pt>
                <c:pt idx="581">
                  <c:v>21000000000</c:v>
                </c:pt>
                <c:pt idx="582">
                  <c:v>21000000000</c:v>
                </c:pt>
                <c:pt idx="583">
                  <c:v>20900000000</c:v>
                </c:pt>
                <c:pt idx="584">
                  <c:v>20900000000</c:v>
                </c:pt>
                <c:pt idx="585">
                  <c:v>20900000000</c:v>
                </c:pt>
                <c:pt idx="586">
                  <c:v>20900000000</c:v>
                </c:pt>
                <c:pt idx="587">
                  <c:v>20800000000</c:v>
                </c:pt>
                <c:pt idx="588">
                  <c:v>20800000000</c:v>
                </c:pt>
                <c:pt idx="589">
                  <c:v>20700000000</c:v>
                </c:pt>
                <c:pt idx="590">
                  <c:v>20700000000</c:v>
                </c:pt>
                <c:pt idx="591">
                  <c:v>20700000000</c:v>
                </c:pt>
                <c:pt idx="592">
                  <c:v>20700000000</c:v>
                </c:pt>
                <c:pt idx="593">
                  <c:v>20700000000</c:v>
                </c:pt>
                <c:pt idx="594">
                  <c:v>20600000000</c:v>
                </c:pt>
                <c:pt idx="595">
                  <c:v>20600000000</c:v>
                </c:pt>
                <c:pt idx="596">
                  <c:v>20500000000</c:v>
                </c:pt>
                <c:pt idx="597">
                  <c:v>20500000000</c:v>
                </c:pt>
                <c:pt idx="598">
                  <c:v>20500000000</c:v>
                </c:pt>
                <c:pt idx="599">
                  <c:v>20400000000</c:v>
                </c:pt>
                <c:pt idx="600">
                  <c:v>20400000000</c:v>
                </c:pt>
                <c:pt idx="601">
                  <c:v>20300000000</c:v>
                </c:pt>
                <c:pt idx="602">
                  <c:v>20300000000</c:v>
                </c:pt>
                <c:pt idx="603">
                  <c:v>20300000000</c:v>
                </c:pt>
                <c:pt idx="604">
                  <c:v>20100000000</c:v>
                </c:pt>
                <c:pt idx="605">
                  <c:v>19900000000</c:v>
                </c:pt>
                <c:pt idx="606">
                  <c:v>19900000000</c:v>
                </c:pt>
                <c:pt idx="607">
                  <c:v>19800000000</c:v>
                </c:pt>
                <c:pt idx="608">
                  <c:v>19800000000</c:v>
                </c:pt>
                <c:pt idx="609">
                  <c:v>19700000000</c:v>
                </c:pt>
                <c:pt idx="610">
                  <c:v>19600000000</c:v>
                </c:pt>
                <c:pt idx="611">
                  <c:v>19500000000</c:v>
                </c:pt>
                <c:pt idx="612">
                  <c:v>19500000000</c:v>
                </c:pt>
                <c:pt idx="613">
                  <c:v>19500000000</c:v>
                </c:pt>
                <c:pt idx="614">
                  <c:v>19400000000</c:v>
                </c:pt>
                <c:pt idx="615">
                  <c:v>19200000000</c:v>
                </c:pt>
                <c:pt idx="616">
                  <c:v>19200000000</c:v>
                </c:pt>
                <c:pt idx="617">
                  <c:v>19200000000</c:v>
                </c:pt>
                <c:pt idx="618">
                  <c:v>19100000000</c:v>
                </c:pt>
                <c:pt idx="619">
                  <c:v>19000000000</c:v>
                </c:pt>
                <c:pt idx="620">
                  <c:v>18800000000</c:v>
                </c:pt>
                <c:pt idx="621">
                  <c:v>18400000000</c:v>
                </c:pt>
                <c:pt idx="622">
                  <c:v>18300000000</c:v>
                </c:pt>
                <c:pt idx="623">
                  <c:v>18300000000</c:v>
                </c:pt>
                <c:pt idx="624">
                  <c:v>18200000000</c:v>
                </c:pt>
                <c:pt idx="625">
                  <c:v>18100000000</c:v>
                </c:pt>
                <c:pt idx="626">
                  <c:v>17900000000</c:v>
                </c:pt>
                <c:pt idx="627">
                  <c:v>17300000000</c:v>
                </c:pt>
                <c:pt idx="628">
                  <c:v>17300000000</c:v>
                </c:pt>
                <c:pt idx="629">
                  <c:v>17200000000</c:v>
                </c:pt>
                <c:pt idx="630">
                  <c:v>17200000000</c:v>
                </c:pt>
                <c:pt idx="631">
                  <c:v>17000000000</c:v>
                </c:pt>
                <c:pt idx="632">
                  <c:v>16700000000</c:v>
                </c:pt>
                <c:pt idx="633">
                  <c:v>16000000000</c:v>
                </c:pt>
                <c:pt idx="634">
                  <c:v>16000000000</c:v>
                </c:pt>
                <c:pt idx="635">
                  <c:v>15900000000</c:v>
                </c:pt>
                <c:pt idx="636">
                  <c:v>15800000000</c:v>
                </c:pt>
                <c:pt idx="637">
                  <c:v>15700000000</c:v>
                </c:pt>
                <c:pt idx="638">
                  <c:v>15300000000</c:v>
                </c:pt>
                <c:pt idx="639">
                  <c:v>14500000000</c:v>
                </c:pt>
                <c:pt idx="640">
                  <c:v>14500000000</c:v>
                </c:pt>
                <c:pt idx="641">
                  <c:v>14400000000</c:v>
                </c:pt>
                <c:pt idx="642">
                  <c:v>14300000000</c:v>
                </c:pt>
                <c:pt idx="643">
                  <c:v>14100000000</c:v>
                </c:pt>
                <c:pt idx="644">
                  <c:v>13700000000</c:v>
                </c:pt>
                <c:pt idx="645">
                  <c:v>12900000000</c:v>
                </c:pt>
                <c:pt idx="646">
                  <c:v>12900000000</c:v>
                </c:pt>
                <c:pt idx="647">
                  <c:v>12800000000</c:v>
                </c:pt>
                <c:pt idx="648">
                  <c:v>12700000000</c:v>
                </c:pt>
                <c:pt idx="649">
                  <c:v>12500000000</c:v>
                </c:pt>
                <c:pt idx="650">
                  <c:v>12500000000</c:v>
                </c:pt>
                <c:pt idx="651">
                  <c:v>12400000000</c:v>
                </c:pt>
                <c:pt idx="652">
                  <c:v>12300000000</c:v>
                </c:pt>
                <c:pt idx="653">
                  <c:v>12100000000</c:v>
                </c:pt>
                <c:pt idx="654">
                  <c:v>12100000000</c:v>
                </c:pt>
                <c:pt idx="655">
                  <c:v>12100000000</c:v>
                </c:pt>
                <c:pt idx="656">
                  <c:v>12000000000</c:v>
                </c:pt>
                <c:pt idx="657">
                  <c:v>12000000000</c:v>
                </c:pt>
                <c:pt idx="658">
                  <c:v>11900000000</c:v>
                </c:pt>
                <c:pt idx="659">
                  <c:v>11900000000</c:v>
                </c:pt>
                <c:pt idx="660">
                  <c:v>11800000000</c:v>
                </c:pt>
                <c:pt idx="661">
                  <c:v>11800000000</c:v>
                </c:pt>
                <c:pt idx="662">
                  <c:v>11800000000</c:v>
                </c:pt>
                <c:pt idx="663">
                  <c:v>11800000000</c:v>
                </c:pt>
                <c:pt idx="664">
                  <c:v>11700000000</c:v>
                </c:pt>
                <c:pt idx="665">
                  <c:v>11700000000</c:v>
                </c:pt>
                <c:pt idx="666">
                  <c:v>11700000000</c:v>
                </c:pt>
                <c:pt idx="667">
                  <c:v>11700000000</c:v>
                </c:pt>
                <c:pt idx="668">
                  <c:v>11700000000</c:v>
                </c:pt>
                <c:pt idx="669">
                  <c:v>11700000000</c:v>
                </c:pt>
                <c:pt idx="670">
                  <c:v>11600000000</c:v>
                </c:pt>
                <c:pt idx="671">
                  <c:v>11600000000</c:v>
                </c:pt>
                <c:pt idx="672">
                  <c:v>11600000000</c:v>
                </c:pt>
                <c:pt idx="673">
                  <c:v>11600000000</c:v>
                </c:pt>
                <c:pt idx="674">
                  <c:v>11600000000</c:v>
                </c:pt>
                <c:pt idx="675">
                  <c:v>11600000000</c:v>
                </c:pt>
                <c:pt idx="676">
                  <c:v>11600000000</c:v>
                </c:pt>
                <c:pt idx="677">
                  <c:v>11600000000</c:v>
                </c:pt>
                <c:pt idx="678">
                  <c:v>11600000000</c:v>
                </c:pt>
                <c:pt idx="679">
                  <c:v>11700000000</c:v>
                </c:pt>
                <c:pt idx="680">
                  <c:v>11700000000</c:v>
                </c:pt>
                <c:pt idx="681">
                  <c:v>11700000000</c:v>
                </c:pt>
                <c:pt idx="682">
                  <c:v>11700000000</c:v>
                </c:pt>
                <c:pt idx="683">
                  <c:v>11700000000</c:v>
                </c:pt>
                <c:pt idx="684">
                  <c:v>11700000000</c:v>
                </c:pt>
                <c:pt idx="685">
                  <c:v>11800000000</c:v>
                </c:pt>
                <c:pt idx="686">
                  <c:v>11800000000</c:v>
                </c:pt>
                <c:pt idx="687">
                  <c:v>11800000000</c:v>
                </c:pt>
                <c:pt idx="688">
                  <c:v>11800000000</c:v>
                </c:pt>
                <c:pt idx="689">
                  <c:v>11900000000</c:v>
                </c:pt>
                <c:pt idx="690">
                  <c:v>11900000000</c:v>
                </c:pt>
                <c:pt idx="691">
                  <c:v>12000000000</c:v>
                </c:pt>
                <c:pt idx="692">
                  <c:v>12000000000</c:v>
                </c:pt>
                <c:pt idx="693">
                  <c:v>12100000000</c:v>
                </c:pt>
                <c:pt idx="694">
                  <c:v>12300000000</c:v>
                </c:pt>
                <c:pt idx="695">
                  <c:v>12300000000</c:v>
                </c:pt>
                <c:pt idx="696">
                  <c:v>12300000000</c:v>
                </c:pt>
                <c:pt idx="697">
                  <c:v>12400000000</c:v>
                </c:pt>
                <c:pt idx="698">
                  <c:v>12600000000</c:v>
                </c:pt>
                <c:pt idx="699">
                  <c:v>13000000000</c:v>
                </c:pt>
                <c:pt idx="700">
                  <c:v>13800000000</c:v>
                </c:pt>
                <c:pt idx="701">
                  <c:v>13900000000</c:v>
                </c:pt>
                <c:pt idx="702">
                  <c:v>13900000000</c:v>
                </c:pt>
                <c:pt idx="703">
                  <c:v>14000000000</c:v>
                </c:pt>
                <c:pt idx="704">
                  <c:v>14200000000</c:v>
                </c:pt>
                <c:pt idx="705">
                  <c:v>14600000000</c:v>
                </c:pt>
                <c:pt idx="706">
                  <c:v>15400000000</c:v>
                </c:pt>
                <c:pt idx="707">
                  <c:v>15400000000</c:v>
                </c:pt>
                <c:pt idx="708">
                  <c:v>15500000000</c:v>
                </c:pt>
                <c:pt idx="709">
                  <c:v>15600000000</c:v>
                </c:pt>
                <c:pt idx="710">
                  <c:v>15800000000</c:v>
                </c:pt>
                <c:pt idx="711">
                  <c:v>16100000000</c:v>
                </c:pt>
                <c:pt idx="712">
                  <c:v>16700000000</c:v>
                </c:pt>
                <c:pt idx="713">
                  <c:v>16800000000</c:v>
                </c:pt>
                <c:pt idx="714">
                  <c:v>16800000000</c:v>
                </c:pt>
                <c:pt idx="715">
                  <c:v>16900000000</c:v>
                </c:pt>
                <c:pt idx="716">
                  <c:v>17000000000</c:v>
                </c:pt>
                <c:pt idx="717">
                  <c:v>17300000000</c:v>
                </c:pt>
                <c:pt idx="718">
                  <c:v>17800000000</c:v>
                </c:pt>
                <c:pt idx="719">
                  <c:v>17800000000</c:v>
                </c:pt>
                <c:pt idx="720">
                  <c:v>17900000000</c:v>
                </c:pt>
                <c:pt idx="721">
                  <c:v>17900000000</c:v>
                </c:pt>
                <c:pt idx="722">
                  <c:v>18100000000</c:v>
                </c:pt>
                <c:pt idx="723">
                  <c:v>18300000000</c:v>
                </c:pt>
                <c:pt idx="724">
                  <c:v>18800000000</c:v>
                </c:pt>
                <c:pt idx="725">
                  <c:v>18800000000</c:v>
                </c:pt>
                <c:pt idx="726">
                  <c:v>18800000000</c:v>
                </c:pt>
                <c:pt idx="727">
                  <c:v>18900000000</c:v>
                </c:pt>
                <c:pt idx="728">
                  <c:v>19000000000</c:v>
                </c:pt>
                <c:pt idx="729">
                  <c:v>19200000000</c:v>
                </c:pt>
                <c:pt idx="730">
                  <c:v>19500000000</c:v>
                </c:pt>
                <c:pt idx="731">
                  <c:v>19500000000</c:v>
                </c:pt>
                <c:pt idx="732">
                  <c:v>19600000000</c:v>
                </c:pt>
                <c:pt idx="733">
                  <c:v>19600000000</c:v>
                </c:pt>
                <c:pt idx="734">
                  <c:v>19700000000</c:v>
                </c:pt>
                <c:pt idx="735">
                  <c:v>19800000000</c:v>
                </c:pt>
                <c:pt idx="736">
                  <c:v>19800000000</c:v>
                </c:pt>
                <c:pt idx="737">
                  <c:v>19900000000</c:v>
                </c:pt>
                <c:pt idx="738">
                  <c:v>19900000000</c:v>
                </c:pt>
                <c:pt idx="739">
                  <c:v>20000000000</c:v>
                </c:pt>
                <c:pt idx="740">
                  <c:v>20100000000</c:v>
                </c:pt>
                <c:pt idx="741">
                  <c:v>20100000000</c:v>
                </c:pt>
                <c:pt idx="742">
                  <c:v>20100000000</c:v>
                </c:pt>
                <c:pt idx="743">
                  <c:v>20100000000</c:v>
                </c:pt>
                <c:pt idx="744">
                  <c:v>20200000000</c:v>
                </c:pt>
                <c:pt idx="745">
                  <c:v>20300000000</c:v>
                </c:pt>
                <c:pt idx="746">
                  <c:v>20500000000</c:v>
                </c:pt>
                <c:pt idx="747">
                  <c:v>20500000000</c:v>
                </c:pt>
                <c:pt idx="748">
                  <c:v>20500000000</c:v>
                </c:pt>
                <c:pt idx="749">
                  <c:v>20600000000</c:v>
                </c:pt>
                <c:pt idx="750">
                  <c:v>20600000000</c:v>
                </c:pt>
                <c:pt idx="751">
                  <c:v>20700000000</c:v>
                </c:pt>
                <c:pt idx="752">
                  <c:v>20700000000</c:v>
                </c:pt>
                <c:pt idx="753">
                  <c:v>20700000000</c:v>
                </c:pt>
                <c:pt idx="754">
                  <c:v>20700000000</c:v>
                </c:pt>
                <c:pt idx="755">
                  <c:v>20800000000</c:v>
                </c:pt>
                <c:pt idx="756">
                  <c:v>20900000000</c:v>
                </c:pt>
                <c:pt idx="757">
                  <c:v>20900000000</c:v>
                </c:pt>
                <c:pt idx="758">
                  <c:v>20900000000</c:v>
                </c:pt>
                <c:pt idx="759">
                  <c:v>20900000000</c:v>
                </c:pt>
                <c:pt idx="760">
                  <c:v>20900000000</c:v>
                </c:pt>
                <c:pt idx="761">
                  <c:v>20900000000</c:v>
                </c:pt>
                <c:pt idx="762">
                  <c:v>20900000000</c:v>
                </c:pt>
                <c:pt idx="763">
                  <c:v>21000000000</c:v>
                </c:pt>
                <c:pt idx="764">
                  <c:v>21000000000</c:v>
                </c:pt>
                <c:pt idx="765">
                  <c:v>21000000000</c:v>
                </c:pt>
                <c:pt idx="766">
                  <c:v>21000000000</c:v>
                </c:pt>
                <c:pt idx="767">
                  <c:v>21000000000</c:v>
                </c:pt>
                <c:pt idx="768">
                  <c:v>21000000000</c:v>
                </c:pt>
                <c:pt idx="769">
                  <c:v>21100000000</c:v>
                </c:pt>
                <c:pt idx="770">
                  <c:v>21100000000</c:v>
                </c:pt>
                <c:pt idx="771">
                  <c:v>21100000000</c:v>
                </c:pt>
                <c:pt idx="772">
                  <c:v>21100000000</c:v>
                </c:pt>
                <c:pt idx="773">
                  <c:v>21100000000</c:v>
                </c:pt>
                <c:pt idx="774">
                  <c:v>21100000000</c:v>
                </c:pt>
                <c:pt idx="775">
                  <c:v>21100000000</c:v>
                </c:pt>
                <c:pt idx="776">
                  <c:v>21100000000</c:v>
                </c:pt>
                <c:pt idx="777">
                  <c:v>21200000000</c:v>
                </c:pt>
                <c:pt idx="778">
                  <c:v>21200000000</c:v>
                </c:pt>
                <c:pt idx="779">
                  <c:v>21200000000</c:v>
                </c:pt>
                <c:pt idx="780">
                  <c:v>21200000000</c:v>
                </c:pt>
                <c:pt idx="781">
                  <c:v>21200000000</c:v>
                </c:pt>
                <c:pt idx="782">
                  <c:v>21200000000</c:v>
                </c:pt>
                <c:pt idx="783">
                  <c:v>21200000000</c:v>
                </c:pt>
                <c:pt idx="784">
                  <c:v>21200000000</c:v>
                </c:pt>
                <c:pt idx="785">
                  <c:v>21200000000</c:v>
                </c:pt>
                <c:pt idx="786">
                  <c:v>21200000000</c:v>
                </c:pt>
                <c:pt idx="787">
                  <c:v>21200000000</c:v>
                </c:pt>
                <c:pt idx="788">
                  <c:v>21200000000</c:v>
                </c:pt>
                <c:pt idx="789">
                  <c:v>21200000000</c:v>
                </c:pt>
                <c:pt idx="790">
                  <c:v>21200000000</c:v>
                </c:pt>
                <c:pt idx="791">
                  <c:v>21200000000</c:v>
                </c:pt>
                <c:pt idx="792">
                  <c:v>21200000000</c:v>
                </c:pt>
                <c:pt idx="793">
                  <c:v>21200000000</c:v>
                </c:pt>
                <c:pt idx="794">
                  <c:v>21200000000</c:v>
                </c:pt>
                <c:pt idx="795">
                  <c:v>21200000000</c:v>
                </c:pt>
                <c:pt idx="796">
                  <c:v>21200000000</c:v>
                </c:pt>
                <c:pt idx="797">
                  <c:v>21200000000</c:v>
                </c:pt>
                <c:pt idx="798">
                  <c:v>21200000000</c:v>
                </c:pt>
                <c:pt idx="799">
                  <c:v>21200000000</c:v>
                </c:pt>
                <c:pt idx="800">
                  <c:v>21200000000</c:v>
                </c:pt>
                <c:pt idx="801">
                  <c:v>21200000000</c:v>
                </c:pt>
                <c:pt idx="802">
                  <c:v>21200000000</c:v>
                </c:pt>
                <c:pt idx="803">
                  <c:v>21200000000</c:v>
                </c:pt>
                <c:pt idx="804">
                  <c:v>21200000000</c:v>
                </c:pt>
                <c:pt idx="805">
                  <c:v>21200000000</c:v>
                </c:pt>
                <c:pt idx="806">
                  <c:v>21200000000</c:v>
                </c:pt>
                <c:pt idx="807">
                  <c:v>21200000000</c:v>
                </c:pt>
                <c:pt idx="808">
                  <c:v>21200000000</c:v>
                </c:pt>
                <c:pt idx="809">
                  <c:v>21200000000</c:v>
                </c:pt>
                <c:pt idx="810">
                  <c:v>21200000000</c:v>
                </c:pt>
                <c:pt idx="811">
                  <c:v>21200000000</c:v>
                </c:pt>
                <c:pt idx="812">
                  <c:v>21200000000</c:v>
                </c:pt>
                <c:pt idx="813">
                  <c:v>21200000000</c:v>
                </c:pt>
                <c:pt idx="814">
                  <c:v>21200000000</c:v>
                </c:pt>
                <c:pt idx="815">
                  <c:v>21200000000</c:v>
                </c:pt>
                <c:pt idx="816">
                  <c:v>21200000000</c:v>
                </c:pt>
                <c:pt idx="817">
                  <c:v>21200000000</c:v>
                </c:pt>
                <c:pt idx="818">
                  <c:v>21200000000</c:v>
                </c:pt>
                <c:pt idx="819">
                  <c:v>21200000000</c:v>
                </c:pt>
                <c:pt idx="820">
                  <c:v>21200000000</c:v>
                </c:pt>
                <c:pt idx="821">
                  <c:v>21200000000</c:v>
                </c:pt>
                <c:pt idx="822">
                  <c:v>21200000000</c:v>
                </c:pt>
                <c:pt idx="823">
                  <c:v>21200000000</c:v>
                </c:pt>
                <c:pt idx="824">
                  <c:v>21200000000</c:v>
                </c:pt>
                <c:pt idx="825">
                  <c:v>21200000000</c:v>
                </c:pt>
                <c:pt idx="826">
                  <c:v>21200000000</c:v>
                </c:pt>
                <c:pt idx="827">
                  <c:v>21200000000</c:v>
                </c:pt>
                <c:pt idx="828">
                  <c:v>21200000000</c:v>
                </c:pt>
                <c:pt idx="829">
                  <c:v>21200000000</c:v>
                </c:pt>
                <c:pt idx="830">
                  <c:v>21200000000</c:v>
                </c:pt>
                <c:pt idx="831">
                  <c:v>21200000000</c:v>
                </c:pt>
                <c:pt idx="832">
                  <c:v>21200000000</c:v>
                </c:pt>
                <c:pt idx="833">
                  <c:v>21200000000</c:v>
                </c:pt>
                <c:pt idx="834">
                  <c:v>21100000000</c:v>
                </c:pt>
                <c:pt idx="835">
                  <c:v>21100000000</c:v>
                </c:pt>
                <c:pt idx="836">
                  <c:v>21100000000</c:v>
                </c:pt>
                <c:pt idx="837">
                  <c:v>21100000000</c:v>
                </c:pt>
                <c:pt idx="838">
                  <c:v>21100000000</c:v>
                </c:pt>
                <c:pt idx="839">
                  <c:v>21100000000</c:v>
                </c:pt>
                <c:pt idx="840">
                  <c:v>21100000000</c:v>
                </c:pt>
                <c:pt idx="841">
                  <c:v>21100000000</c:v>
                </c:pt>
                <c:pt idx="842">
                  <c:v>21100000000</c:v>
                </c:pt>
                <c:pt idx="843">
                  <c:v>21100000000</c:v>
                </c:pt>
                <c:pt idx="844">
                  <c:v>21100000000</c:v>
                </c:pt>
                <c:pt idx="845">
                  <c:v>21000000000</c:v>
                </c:pt>
                <c:pt idx="846">
                  <c:v>21000000000</c:v>
                </c:pt>
                <c:pt idx="847">
                  <c:v>21000000000</c:v>
                </c:pt>
                <c:pt idx="848">
                  <c:v>21000000000</c:v>
                </c:pt>
                <c:pt idx="849">
                  <c:v>21000000000</c:v>
                </c:pt>
                <c:pt idx="850">
                  <c:v>21000000000</c:v>
                </c:pt>
                <c:pt idx="851">
                  <c:v>20900000000</c:v>
                </c:pt>
                <c:pt idx="852">
                  <c:v>20900000000</c:v>
                </c:pt>
                <c:pt idx="853">
                  <c:v>20900000000</c:v>
                </c:pt>
                <c:pt idx="854">
                  <c:v>20900000000</c:v>
                </c:pt>
                <c:pt idx="855">
                  <c:v>20900000000</c:v>
                </c:pt>
                <c:pt idx="856">
                  <c:v>20800000000</c:v>
                </c:pt>
                <c:pt idx="857">
                  <c:v>20800000000</c:v>
                </c:pt>
                <c:pt idx="858">
                  <c:v>20800000000</c:v>
                </c:pt>
                <c:pt idx="859">
                  <c:v>20700000000</c:v>
                </c:pt>
                <c:pt idx="860">
                  <c:v>20700000000</c:v>
                </c:pt>
                <c:pt idx="861">
                  <c:v>20600000000</c:v>
                </c:pt>
                <c:pt idx="862">
                  <c:v>20600000000</c:v>
                </c:pt>
                <c:pt idx="863">
                  <c:v>20600000000</c:v>
                </c:pt>
                <c:pt idx="864">
                  <c:v>20600000000</c:v>
                </c:pt>
                <c:pt idx="865">
                  <c:v>20500000000</c:v>
                </c:pt>
                <c:pt idx="866">
                  <c:v>20400000000</c:v>
                </c:pt>
                <c:pt idx="867">
                  <c:v>20200000000</c:v>
                </c:pt>
                <c:pt idx="868">
                  <c:v>20100000000</c:v>
                </c:pt>
                <c:pt idx="869">
                  <c:v>20100000000</c:v>
                </c:pt>
                <c:pt idx="870">
                  <c:v>20100000000</c:v>
                </c:pt>
                <c:pt idx="871">
                  <c:v>20000000000</c:v>
                </c:pt>
                <c:pt idx="872">
                  <c:v>19900000000</c:v>
                </c:pt>
                <c:pt idx="873">
                  <c:v>19600000000</c:v>
                </c:pt>
                <c:pt idx="874">
                  <c:v>19600000000</c:v>
                </c:pt>
                <c:pt idx="875">
                  <c:v>19600000000</c:v>
                </c:pt>
                <c:pt idx="876">
                  <c:v>19500000000</c:v>
                </c:pt>
                <c:pt idx="877">
                  <c:v>19500000000</c:v>
                </c:pt>
                <c:pt idx="878">
                  <c:v>19300000000</c:v>
                </c:pt>
                <c:pt idx="879">
                  <c:v>18900000000</c:v>
                </c:pt>
                <c:pt idx="880">
                  <c:v>18900000000</c:v>
                </c:pt>
                <c:pt idx="881">
                  <c:v>18900000000</c:v>
                </c:pt>
                <c:pt idx="882">
                  <c:v>18800000000</c:v>
                </c:pt>
                <c:pt idx="883">
                  <c:v>18700000000</c:v>
                </c:pt>
                <c:pt idx="884">
                  <c:v>18500000000</c:v>
                </c:pt>
                <c:pt idx="885">
                  <c:v>18000000000</c:v>
                </c:pt>
                <c:pt idx="886">
                  <c:v>18000000000</c:v>
                </c:pt>
                <c:pt idx="887">
                  <c:v>17900000000</c:v>
                </c:pt>
                <c:pt idx="888">
                  <c:v>17900000000</c:v>
                </c:pt>
                <c:pt idx="889">
                  <c:v>17700000000</c:v>
                </c:pt>
                <c:pt idx="890">
                  <c:v>17400000000</c:v>
                </c:pt>
                <c:pt idx="891">
                  <c:v>16800000000</c:v>
                </c:pt>
                <c:pt idx="892">
                  <c:v>16800000000</c:v>
                </c:pt>
                <c:pt idx="893">
                  <c:v>16800000000</c:v>
                </c:pt>
                <c:pt idx="894">
                  <c:v>16700000000</c:v>
                </c:pt>
                <c:pt idx="895">
                  <c:v>16500000000</c:v>
                </c:pt>
                <c:pt idx="896">
                  <c:v>16200000000</c:v>
                </c:pt>
                <c:pt idx="897">
                  <c:v>15400000000</c:v>
                </c:pt>
                <c:pt idx="898">
                  <c:v>15400000000</c:v>
                </c:pt>
                <c:pt idx="899">
                  <c:v>15300000000</c:v>
                </c:pt>
                <c:pt idx="900">
                  <c:v>15200000000</c:v>
                </c:pt>
                <c:pt idx="901">
                  <c:v>15000000000</c:v>
                </c:pt>
                <c:pt idx="902">
                  <c:v>14600000000</c:v>
                </c:pt>
                <c:pt idx="903">
                  <c:v>13700000000</c:v>
                </c:pt>
                <c:pt idx="904">
                  <c:v>13700000000</c:v>
                </c:pt>
                <c:pt idx="905">
                  <c:v>13600000000</c:v>
                </c:pt>
                <c:pt idx="906">
                  <c:v>13500000000</c:v>
                </c:pt>
                <c:pt idx="907">
                  <c:v>13300000000</c:v>
                </c:pt>
                <c:pt idx="908">
                  <c:v>12900000000</c:v>
                </c:pt>
                <c:pt idx="909">
                  <c:v>12900000000</c:v>
                </c:pt>
                <c:pt idx="910">
                  <c:v>12800000000</c:v>
                </c:pt>
                <c:pt idx="911">
                  <c:v>12700000000</c:v>
                </c:pt>
                <c:pt idx="912">
                  <c:v>12600000000</c:v>
                </c:pt>
                <c:pt idx="913">
                  <c:v>12500000000</c:v>
                </c:pt>
                <c:pt idx="914">
                  <c:v>12500000000</c:v>
                </c:pt>
                <c:pt idx="915">
                  <c:v>12400000000</c:v>
                </c:pt>
                <c:pt idx="916">
                  <c:v>12200000000</c:v>
                </c:pt>
                <c:pt idx="917">
                  <c:v>12200000000</c:v>
                </c:pt>
                <c:pt idx="918">
                  <c:v>12100000000</c:v>
                </c:pt>
                <c:pt idx="919">
                  <c:v>12100000000</c:v>
                </c:pt>
                <c:pt idx="920">
                  <c:v>12000000000</c:v>
                </c:pt>
                <c:pt idx="921">
                  <c:v>12000000000</c:v>
                </c:pt>
                <c:pt idx="922">
                  <c:v>11900000000</c:v>
                </c:pt>
                <c:pt idx="923">
                  <c:v>11900000000</c:v>
                </c:pt>
                <c:pt idx="924">
                  <c:v>11900000000</c:v>
                </c:pt>
                <c:pt idx="925">
                  <c:v>11800000000</c:v>
                </c:pt>
                <c:pt idx="926">
                  <c:v>11800000000</c:v>
                </c:pt>
                <c:pt idx="927">
                  <c:v>11800000000</c:v>
                </c:pt>
                <c:pt idx="928">
                  <c:v>11800000000</c:v>
                </c:pt>
                <c:pt idx="929">
                  <c:v>11700000000</c:v>
                </c:pt>
                <c:pt idx="930">
                  <c:v>11700000000</c:v>
                </c:pt>
                <c:pt idx="931">
                  <c:v>11700000000</c:v>
                </c:pt>
                <c:pt idx="932">
                  <c:v>11700000000</c:v>
                </c:pt>
                <c:pt idx="933">
                  <c:v>11700000000</c:v>
                </c:pt>
                <c:pt idx="934">
                  <c:v>11700000000</c:v>
                </c:pt>
                <c:pt idx="935">
                  <c:v>11700000000</c:v>
                </c:pt>
                <c:pt idx="936">
                  <c:v>11600000000</c:v>
                </c:pt>
                <c:pt idx="937">
                  <c:v>11600000000</c:v>
                </c:pt>
                <c:pt idx="938">
                  <c:v>11600000000</c:v>
                </c:pt>
                <c:pt idx="939">
                  <c:v>11600000000</c:v>
                </c:pt>
                <c:pt idx="940">
                  <c:v>11600000000</c:v>
                </c:pt>
                <c:pt idx="941">
                  <c:v>11600000000</c:v>
                </c:pt>
                <c:pt idx="942">
                  <c:v>11600000000</c:v>
                </c:pt>
                <c:pt idx="943">
                  <c:v>11600000000</c:v>
                </c:pt>
                <c:pt idx="944">
                  <c:v>11600000000</c:v>
                </c:pt>
                <c:pt idx="945">
                  <c:v>11700000000</c:v>
                </c:pt>
                <c:pt idx="946">
                  <c:v>11700000000</c:v>
                </c:pt>
                <c:pt idx="947">
                  <c:v>11700000000</c:v>
                </c:pt>
                <c:pt idx="948">
                  <c:v>11700000000</c:v>
                </c:pt>
                <c:pt idx="949">
                  <c:v>11700000000</c:v>
                </c:pt>
                <c:pt idx="950">
                  <c:v>11700000000</c:v>
                </c:pt>
                <c:pt idx="951">
                  <c:v>11700000000</c:v>
                </c:pt>
                <c:pt idx="952">
                  <c:v>11800000000</c:v>
                </c:pt>
                <c:pt idx="953">
                  <c:v>11800000000</c:v>
                </c:pt>
                <c:pt idx="954">
                  <c:v>11800000000</c:v>
                </c:pt>
                <c:pt idx="955">
                  <c:v>11900000000</c:v>
                </c:pt>
                <c:pt idx="956">
                  <c:v>11900000000</c:v>
                </c:pt>
                <c:pt idx="957">
                  <c:v>12000000000</c:v>
                </c:pt>
                <c:pt idx="958">
                  <c:v>12000000000</c:v>
                </c:pt>
                <c:pt idx="959">
                  <c:v>12100000000</c:v>
                </c:pt>
                <c:pt idx="960">
                  <c:v>12100000000</c:v>
                </c:pt>
                <c:pt idx="961">
                  <c:v>12200000000</c:v>
                </c:pt>
                <c:pt idx="962">
                  <c:v>12300000000</c:v>
                </c:pt>
                <c:pt idx="963">
                  <c:v>12400000000</c:v>
                </c:pt>
                <c:pt idx="964">
                  <c:v>12800000000</c:v>
                </c:pt>
                <c:pt idx="965">
                  <c:v>12900000000</c:v>
                </c:pt>
                <c:pt idx="966">
                  <c:v>13000000000</c:v>
                </c:pt>
                <c:pt idx="967">
                  <c:v>13100000000</c:v>
                </c:pt>
                <c:pt idx="968">
                  <c:v>13300000000</c:v>
                </c:pt>
                <c:pt idx="969">
                  <c:v>13700000000</c:v>
                </c:pt>
                <c:pt idx="970">
                  <c:v>14600000000</c:v>
                </c:pt>
                <c:pt idx="971">
                  <c:v>14700000000</c:v>
                </c:pt>
                <c:pt idx="972">
                  <c:v>14700000000</c:v>
                </c:pt>
                <c:pt idx="973">
                  <c:v>14800000000</c:v>
                </c:pt>
                <c:pt idx="974">
                  <c:v>15000000000</c:v>
                </c:pt>
                <c:pt idx="975">
                  <c:v>15400000000</c:v>
                </c:pt>
                <c:pt idx="976">
                  <c:v>16100000000</c:v>
                </c:pt>
                <c:pt idx="977">
                  <c:v>16100000000</c:v>
                </c:pt>
                <c:pt idx="978">
                  <c:v>16200000000</c:v>
                </c:pt>
                <c:pt idx="979">
                  <c:v>16200000000</c:v>
                </c:pt>
                <c:pt idx="980">
                  <c:v>16400000000</c:v>
                </c:pt>
                <c:pt idx="981">
                  <c:v>16700000000</c:v>
                </c:pt>
                <c:pt idx="982">
                  <c:v>17300000000</c:v>
                </c:pt>
                <c:pt idx="983">
                  <c:v>17300000000</c:v>
                </c:pt>
                <c:pt idx="984">
                  <c:v>17400000000</c:v>
                </c:pt>
                <c:pt idx="985">
                  <c:v>17400000000</c:v>
                </c:pt>
                <c:pt idx="986">
                  <c:v>17600000000</c:v>
                </c:pt>
                <c:pt idx="987">
                  <c:v>17800000000</c:v>
                </c:pt>
                <c:pt idx="988">
                  <c:v>18300000000</c:v>
                </c:pt>
                <c:pt idx="989">
                  <c:v>18300000000</c:v>
                </c:pt>
                <c:pt idx="990">
                  <c:v>18300000000</c:v>
                </c:pt>
                <c:pt idx="991">
                  <c:v>18400000000</c:v>
                </c:pt>
                <c:pt idx="992">
                  <c:v>18500000000</c:v>
                </c:pt>
                <c:pt idx="993">
                  <c:v>18700000000</c:v>
                </c:pt>
                <c:pt idx="994">
                  <c:v>19100000000</c:v>
                </c:pt>
                <c:pt idx="995">
                  <c:v>19100000000</c:v>
                </c:pt>
                <c:pt idx="996">
                  <c:v>19100000000</c:v>
                </c:pt>
                <c:pt idx="997">
                  <c:v>19200000000</c:v>
                </c:pt>
                <c:pt idx="998">
                  <c:v>19300000000</c:v>
                </c:pt>
                <c:pt idx="999">
                  <c:v>19400000000</c:v>
                </c:pt>
                <c:pt idx="1000">
                  <c:v>19500000000</c:v>
                </c:pt>
                <c:pt idx="1001">
                  <c:v>19500000000</c:v>
                </c:pt>
                <c:pt idx="1002">
                  <c:v>19500000000</c:v>
                </c:pt>
                <c:pt idx="1003">
                  <c:v>19600000000</c:v>
                </c:pt>
                <c:pt idx="1004">
                  <c:v>19800000000</c:v>
                </c:pt>
                <c:pt idx="1005">
                  <c:v>19800000000</c:v>
                </c:pt>
                <c:pt idx="1006">
                  <c:v>19800000000</c:v>
                </c:pt>
                <c:pt idx="1007">
                  <c:v>19900000000</c:v>
                </c:pt>
                <c:pt idx="1008">
                  <c:v>19900000000</c:v>
                </c:pt>
                <c:pt idx="1009">
                  <c:v>20100000000</c:v>
                </c:pt>
                <c:pt idx="1010">
                  <c:v>20300000000</c:v>
                </c:pt>
                <c:pt idx="1011">
                  <c:v>20300000000</c:v>
                </c:pt>
                <c:pt idx="1012">
                  <c:v>20300000000</c:v>
                </c:pt>
                <c:pt idx="1013">
                  <c:v>20400000000</c:v>
                </c:pt>
                <c:pt idx="1014">
                  <c:v>20400000000</c:v>
                </c:pt>
                <c:pt idx="1015">
                  <c:v>20500000000</c:v>
                </c:pt>
                <c:pt idx="1016">
                  <c:v>20500000000</c:v>
                </c:pt>
                <c:pt idx="1017">
                  <c:v>20500000000</c:v>
                </c:pt>
                <c:pt idx="1018">
                  <c:v>20600000000</c:v>
                </c:pt>
                <c:pt idx="1019">
                  <c:v>20600000000</c:v>
                </c:pt>
                <c:pt idx="1020">
                  <c:v>20700000000</c:v>
                </c:pt>
                <c:pt idx="1021">
                  <c:v>20700000000</c:v>
                </c:pt>
                <c:pt idx="1022">
                  <c:v>20700000000</c:v>
                </c:pt>
                <c:pt idx="1023">
                  <c:v>20700000000</c:v>
                </c:pt>
                <c:pt idx="1024">
                  <c:v>20800000000</c:v>
                </c:pt>
                <c:pt idx="1025">
                  <c:v>20800000000</c:v>
                </c:pt>
                <c:pt idx="1026">
                  <c:v>20900000000</c:v>
                </c:pt>
                <c:pt idx="1027">
                  <c:v>20900000000</c:v>
                </c:pt>
                <c:pt idx="1028">
                  <c:v>20900000000</c:v>
                </c:pt>
                <c:pt idx="1029">
                  <c:v>20900000000</c:v>
                </c:pt>
                <c:pt idx="1030">
                  <c:v>21000000000</c:v>
                </c:pt>
                <c:pt idx="1031">
                  <c:v>21000000000</c:v>
                </c:pt>
                <c:pt idx="1032">
                  <c:v>21000000000</c:v>
                </c:pt>
                <c:pt idx="1033">
                  <c:v>21000000000</c:v>
                </c:pt>
                <c:pt idx="1034">
                  <c:v>21000000000</c:v>
                </c:pt>
                <c:pt idx="1035">
                  <c:v>21000000000</c:v>
                </c:pt>
                <c:pt idx="1036">
                  <c:v>21000000000</c:v>
                </c:pt>
                <c:pt idx="1037">
                  <c:v>21000000000</c:v>
                </c:pt>
                <c:pt idx="1038">
                  <c:v>21100000000</c:v>
                </c:pt>
                <c:pt idx="1039">
                  <c:v>21100000000</c:v>
                </c:pt>
                <c:pt idx="1040">
                  <c:v>21100000000</c:v>
                </c:pt>
                <c:pt idx="1041">
                  <c:v>21100000000</c:v>
                </c:pt>
                <c:pt idx="1042">
                  <c:v>21100000000</c:v>
                </c:pt>
                <c:pt idx="1043">
                  <c:v>21100000000</c:v>
                </c:pt>
                <c:pt idx="1044">
                  <c:v>21100000000</c:v>
                </c:pt>
                <c:pt idx="1045">
                  <c:v>21100000000</c:v>
                </c:pt>
                <c:pt idx="1046">
                  <c:v>21100000000</c:v>
                </c:pt>
                <c:pt idx="1047">
                  <c:v>21200000000</c:v>
                </c:pt>
                <c:pt idx="1048">
                  <c:v>21200000000</c:v>
                </c:pt>
                <c:pt idx="1049">
                  <c:v>21200000000</c:v>
                </c:pt>
                <c:pt idx="1050">
                  <c:v>21200000000</c:v>
                </c:pt>
                <c:pt idx="1051">
                  <c:v>21200000000</c:v>
                </c:pt>
                <c:pt idx="1052">
                  <c:v>21200000000</c:v>
                </c:pt>
                <c:pt idx="1053">
                  <c:v>21200000000</c:v>
                </c:pt>
                <c:pt idx="1054">
                  <c:v>21200000000</c:v>
                </c:pt>
                <c:pt idx="1055">
                  <c:v>21200000000</c:v>
                </c:pt>
                <c:pt idx="1056">
                  <c:v>21200000000</c:v>
                </c:pt>
                <c:pt idx="1057">
                  <c:v>21200000000</c:v>
                </c:pt>
                <c:pt idx="1058">
                  <c:v>21200000000</c:v>
                </c:pt>
                <c:pt idx="1059">
                  <c:v>21200000000</c:v>
                </c:pt>
                <c:pt idx="1060">
                  <c:v>21200000000</c:v>
                </c:pt>
                <c:pt idx="1061">
                  <c:v>21200000000</c:v>
                </c:pt>
                <c:pt idx="1062">
                  <c:v>21200000000</c:v>
                </c:pt>
                <c:pt idx="1063">
                  <c:v>21200000000</c:v>
                </c:pt>
                <c:pt idx="1064">
                  <c:v>21200000000</c:v>
                </c:pt>
                <c:pt idx="1065">
                  <c:v>21200000000</c:v>
                </c:pt>
                <c:pt idx="1066">
                  <c:v>21200000000</c:v>
                </c:pt>
                <c:pt idx="1067">
                  <c:v>21200000000</c:v>
                </c:pt>
                <c:pt idx="1068">
                  <c:v>21200000000</c:v>
                </c:pt>
                <c:pt idx="1069">
                  <c:v>21200000000</c:v>
                </c:pt>
                <c:pt idx="1070">
                  <c:v>21200000000</c:v>
                </c:pt>
                <c:pt idx="1071">
                  <c:v>21200000000</c:v>
                </c:pt>
                <c:pt idx="1072">
                  <c:v>21200000000</c:v>
                </c:pt>
                <c:pt idx="1073">
                  <c:v>21200000000</c:v>
                </c:pt>
                <c:pt idx="1074">
                  <c:v>21200000000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04704"/>
        <c:axId val="181368320"/>
      </c:scatterChart>
      <c:valAx>
        <c:axId val="18130470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one"/>
        <c:crossAx val="181368320"/>
        <c:crosses val="autoZero"/>
        <c:crossBetween val="midCat"/>
      </c:valAx>
      <c:valAx>
        <c:axId val="181368320"/>
        <c:scaling>
          <c:orientation val="minMax"/>
          <c:min val="10000000000"/>
        </c:scaling>
        <c:delete val="1"/>
        <c:axPos val="l"/>
        <c:numFmt formatCode="0.00E+00" sourceLinked="1"/>
        <c:majorTickMark val="out"/>
        <c:minorTickMark val="none"/>
        <c:tickLblPos val="none"/>
        <c:crossAx val="181304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A112-8CCE-442E-B46F-138816751B13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C1C0-A61C-4A41-B29D-2C2E464AD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Minutes including</a:t>
            </a:r>
            <a:r>
              <a:rPr lang="en-US" baseline="0" dirty="0" smtClean="0"/>
              <a:t>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BC1C0-A61C-4A41-B29D-2C2E464ADA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Josephson inductance derived: I = Ic sin(delta).  Time-derivative: I. = Ic cos(delta) delta. = Ic (2e/h-bar) V cos(delta)  Solve for V = LJ I., giving LJ = Phi_0/[ 2 Pi Ic cos(delta) 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928AAE-3E58-47F8-BE46-E9FB9BEB96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An rf SQUID is a superconducting loop interrupted by a single junction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As opposed to a DC SQUID which usually has two junctions and current leads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net flux through the loop must be an integer number of flux quanta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So a DC field can induce a current in the loop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current through the loop and associated phase difference will take on the value necessary to fulfill this requirement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On the bottom left I show the total current circulating through an rf SQUID loop as a function applied flux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There are SQUIDs for which this is not a single-valued function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But all of our SQUIDs are non-hysteretic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On the bottom right I show the Josephson inductance as a function of applied flux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It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 tunable over a wide range of values both positive and negative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9D399A-2B74-42A1-9702-6BF4B1964786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F33A10A-4C1B-4BA8-8A54-5BFA126672BE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Rf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SQUID can be modeled as an RLC circuit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Using the resistively and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capacitively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shunted junction model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Applying a flux through the loop of the SQUID changes the JJL and has this effect on the resonant frequency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062" y="65405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 bwMode="auto">
          <a:xfrm>
            <a:off x="8805924" y="6592389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fld id="{ECFF23C8-C08F-4FC6-B2B8-091BACDDFEE9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4.w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emf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7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4.wmf"/><Relationship Id="rId10" Type="http://schemas.openxmlformats.org/officeDocument/2006/relationships/image" Target="../media/image58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762000"/>
            <a:ext cx="91440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RF SQUID Metamaterials For Fast Tuning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7175" y="1600200"/>
            <a:ext cx="6016625" cy="1371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Daimeng Zhang,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Melissa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Trepanier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, Oleg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Mukhanov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,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Steven </a:t>
            </a:r>
            <a:r>
              <a:rPr lang="en-US" sz="2800" b="1" u="sng" dirty="0" smtClean="0">
                <a:solidFill>
                  <a:srgbClr val="0033CC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M. Anlage</a:t>
            </a:r>
          </a:p>
        </p:txBody>
      </p:sp>
      <p:pic>
        <p:nvPicPr>
          <p:cNvPr id="4" name="Picture 16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867400"/>
            <a:ext cx="24288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Physics Logo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5629835"/>
            <a:ext cx="1840810" cy="5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cnam-logo-all-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867400"/>
            <a:ext cx="23923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525234" y="6314872"/>
            <a:ext cx="295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/>
              <a:t>NSF-GOALI ECCS-1158644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67400"/>
            <a:ext cx="2222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00919" y="5105400"/>
            <a:ext cx="252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Fall 2013 MRS Meeting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December, 2013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lum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r="13787"/>
          <a:stretch/>
        </p:blipFill>
        <p:spPr bwMode="auto">
          <a:xfrm>
            <a:off x="380999" y="3124200"/>
            <a:ext cx="2364071" cy="233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214882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87082"/>
            <a:ext cx="3124200" cy="23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27x27 array single.tif"/>
          <p:cNvPicPr>
            <a:picLocks noChangeAspect="1" noChangeArrowheads="1"/>
          </p:cNvPicPr>
          <p:nvPr/>
        </p:nvPicPr>
        <p:blipFill rotWithShape="1">
          <a:blip r:embed="rId10" cstate="print">
            <a:lum bright="42000" contrast="55000"/>
          </a:blip>
          <a:srcRect l="21376" r="34375" b="41596"/>
          <a:stretch/>
        </p:blipFill>
        <p:spPr bwMode="auto">
          <a:xfrm>
            <a:off x="7485504" y="3996276"/>
            <a:ext cx="1582296" cy="1566324"/>
          </a:xfrm>
          <a:prstGeom prst="rect">
            <a:avLst/>
          </a:prstGeom>
          <a:noFill/>
        </p:spPr>
      </p:pic>
      <p:pic>
        <p:nvPicPr>
          <p:cNvPr id="18434" name="Picture 2" descr="University of Southampton Homep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University of Southampton Homep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87" y="4715038"/>
            <a:ext cx="3219513" cy="4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99" y="3493897"/>
            <a:ext cx="2655887" cy="10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2491012" y="2627868"/>
            <a:ext cx="39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Phys. Rev. X (in press); arXiv:1308.1410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225424" y="3200400"/>
            <a:ext cx="4575176" cy="2971800"/>
            <a:chOff x="274637" y="3200400"/>
            <a:chExt cx="4575176" cy="2971800"/>
          </a:xfrm>
        </p:grpSpPr>
        <p:pic>
          <p:nvPicPr>
            <p:cNvPr id="19505" name="Picture 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/>
            <a:stretch>
              <a:fillRect/>
            </a:stretch>
          </p:blipFill>
          <p:spPr bwMode="auto">
            <a:xfrm>
              <a:off x="685800" y="3416300"/>
              <a:ext cx="4164013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6" name="Picture 164" descr="latex-image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5334000"/>
              <a:ext cx="242888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7" name="TextBox 63"/>
            <p:cNvSpPr txBox="1">
              <a:spLocks noChangeArrowheads="1"/>
            </p:cNvSpPr>
            <p:nvPr/>
          </p:nvSpPr>
          <p:spPr bwMode="auto">
            <a:xfrm>
              <a:off x="304707" y="365760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b="1" dirty="0"/>
                <a:t>20</a:t>
              </a:r>
            </a:p>
          </p:txBody>
        </p:sp>
        <p:sp>
          <p:nvSpPr>
            <p:cNvPr id="19508" name="TextBox 64"/>
            <p:cNvSpPr txBox="1">
              <a:spLocks noChangeArrowheads="1"/>
            </p:cNvSpPr>
            <p:nvPr/>
          </p:nvSpPr>
          <p:spPr bwMode="auto">
            <a:xfrm>
              <a:off x="313765" y="5334000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b="1" dirty="0"/>
                <a:t>10</a:t>
              </a:r>
            </a:p>
          </p:txBody>
        </p:sp>
        <p:sp>
          <p:nvSpPr>
            <p:cNvPr id="19509" name="TextBox 68"/>
            <p:cNvSpPr txBox="1">
              <a:spLocks noChangeArrowheads="1"/>
            </p:cNvSpPr>
            <p:nvPr/>
          </p:nvSpPr>
          <p:spPr bwMode="auto">
            <a:xfrm>
              <a:off x="274637" y="3200400"/>
              <a:ext cx="12223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800" b="1" i="1" baseline="-25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1800" b="1" dirty="0">
                  <a:latin typeface="Times New Roman" pitchFamily="18" charset="0"/>
                  <a:cs typeface="Times New Roman" pitchFamily="18" charset="0"/>
                </a:rPr>
                <a:t> (GHz)</a:t>
              </a:r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-20638"/>
            <a:ext cx="9144000" cy="9144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Tunable RF SQUID Resonance</a:t>
            </a:r>
          </a:p>
        </p:txBody>
      </p:sp>
      <p:grpSp>
        <p:nvGrpSpPr>
          <p:cNvPr id="19460" name="Group 51"/>
          <p:cNvGrpSpPr>
            <a:grpSpLocks/>
          </p:cNvGrpSpPr>
          <p:nvPr/>
        </p:nvGrpSpPr>
        <p:grpSpPr bwMode="auto">
          <a:xfrm>
            <a:off x="1066800" y="1219200"/>
            <a:ext cx="3276600" cy="1828800"/>
            <a:chOff x="2736" y="720"/>
            <a:chExt cx="2789" cy="1549"/>
          </a:xfrm>
        </p:grpSpPr>
        <p:sp>
          <p:nvSpPr>
            <p:cNvPr id="19463" name="Rectangle 47"/>
            <p:cNvSpPr>
              <a:spLocks noChangeArrowheads="1"/>
            </p:cNvSpPr>
            <p:nvPr/>
          </p:nvSpPr>
          <p:spPr bwMode="auto">
            <a:xfrm>
              <a:off x="2980" y="720"/>
              <a:ext cx="1797" cy="1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48"/>
            <p:cNvSpPr>
              <a:spLocks noChangeArrowheads="1"/>
            </p:cNvSpPr>
            <p:nvPr/>
          </p:nvSpPr>
          <p:spPr bwMode="auto">
            <a:xfrm>
              <a:off x="4533" y="1030"/>
              <a:ext cx="465" cy="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5" name="Group 32"/>
            <p:cNvGrpSpPr>
              <a:grpSpLocks/>
            </p:cNvGrpSpPr>
            <p:nvPr/>
          </p:nvGrpSpPr>
          <p:grpSpPr bwMode="auto">
            <a:xfrm>
              <a:off x="4131" y="1030"/>
              <a:ext cx="111" cy="863"/>
              <a:chOff x="3106" y="1824"/>
              <a:chExt cx="123" cy="960"/>
            </a:xfrm>
          </p:grpSpPr>
          <p:grpSp>
            <p:nvGrpSpPr>
              <p:cNvPr id="19497" name="Group 26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19500" name="Arc 20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1" name="Arc 2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2" name="Arc 2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3" name="Arc 2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4" name="Arc 2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98" name="Line 30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Line 3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6" name="Group 35"/>
            <p:cNvGrpSpPr>
              <a:grpSpLocks/>
            </p:cNvGrpSpPr>
            <p:nvPr/>
          </p:nvGrpSpPr>
          <p:grpSpPr bwMode="auto">
            <a:xfrm>
              <a:off x="4723" y="1030"/>
              <a:ext cx="107" cy="863"/>
              <a:chOff x="3108" y="1824"/>
              <a:chExt cx="120" cy="960"/>
            </a:xfrm>
          </p:grpSpPr>
          <p:grpSp>
            <p:nvGrpSpPr>
              <p:cNvPr id="19489" name="Group 12"/>
              <p:cNvGrpSpPr>
                <a:grpSpLocks/>
              </p:cNvGrpSpPr>
              <p:nvPr/>
            </p:nvGrpSpPr>
            <p:grpSpPr bwMode="auto">
              <a:xfrm>
                <a:off x="3108" y="2064"/>
                <a:ext cx="120" cy="480"/>
                <a:chOff x="2664" y="1128"/>
                <a:chExt cx="432" cy="1728"/>
              </a:xfrm>
            </p:grpSpPr>
            <p:sp>
              <p:nvSpPr>
                <p:cNvPr id="1949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664" y="1344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3" name="Line 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177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64" y="2208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5" name="Line 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2640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6" name="Line 1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80" y="1128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90" name="Line 33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Line 3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7" name="Group 38"/>
            <p:cNvGrpSpPr>
              <a:grpSpLocks/>
            </p:cNvGrpSpPr>
            <p:nvPr/>
          </p:nvGrpSpPr>
          <p:grpSpPr bwMode="auto">
            <a:xfrm>
              <a:off x="5180" y="1030"/>
              <a:ext cx="345" cy="863"/>
              <a:chOff x="2976" y="1824"/>
              <a:chExt cx="384" cy="960"/>
            </a:xfrm>
          </p:grpSpPr>
          <p:grpSp>
            <p:nvGrpSpPr>
              <p:cNvPr id="19484" name="Group 29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44"/>
                <a:chOff x="2784" y="3024"/>
                <a:chExt cx="768" cy="288"/>
              </a:xfrm>
            </p:grpSpPr>
            <p:sp>
              <p:nvSpPr>
                <p:cNvPr id="19487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30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85" name="Line 3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Line 3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8" name="Line 43"/>
            <p:cNvSpPr>
              <a:spLocks noChangeShapeType="1"/>
            </p:cNvSpPr>
            <p:nvPr/>
          </p:nvSpPr>
          <p:spPr bwMode="auto">
            <a:xfrm flipH="1">
              <a:off x="4188" y="1894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44"/>
            <p:cNvSpPr>
              <a:spLocks noChangeShapeType="1"/>
            </p:cNvSpPr>
            <p:nvPr/>
          </p:nvSpPr>
          <p:spPr bwMode="auto">
            <a:xfrm flipH="1">
              <a:off x="4188" y="1030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59"/>
            <p:cNvSpPr>
              <a:spLocks noChangeArrowheads="1"/>
            </p:cNvSpPr>
            <p:nvPr/>
          </p:nvSpPr>
          <p:spPr bwMode="auto">
            <a:xfrm>
              <a:off x="2736" y="1030"/>
              <a:ext cx="496" cy="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1" name="Group 49"/>
            <p:cNvGrpSpPr>
              <a:grpSpLocks/>
            </p:cNvGrpSpPr>
            <p:nvPr/>
          </p:nvGrpSpPr>
          <p:grpSpPr bwMode="auto">
            <a:xfrm>
              <a:off x="2922" y="1030"/>
              <a:ext cx="111" cy="863"/>
              <a:chOff x="3106" y="1824"/>
              <a:chExt cx="123" cy="960"/>
            </a:xfrm>
          </p:grpSpPr>
          <p:grpSp>
            <p:nvGrpSpPr>
              <p:cNvPr id="19476" name="Group 50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19479" name="Arc 51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Arc 5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Arc 5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2" name="Arc 5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3" name="Arc 5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77" name="Line 5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Line 5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2" name="Text Box 61"/>
            <p:cNvSpPr txBox="1">
              <a:spLocks noChangeArrowheads="1"/>
            </p:cNvSpPr>
            <p:nvPr/>
          </p:nvSpPr>
          <p:spPr bwMode="auto">
            <a:xfrm>
              <a:off x="2995" y="1309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</a:t>
              </a:r>
              <a:r>
                <a:rPr lang="en-US" baseline="-25000"/>
                <a:t>geo</a:t>
              </a:r>
              <a:endParaRPr lang="en-US"/>
            </a:p>
          </p:txBody>
        </p:sp>
        <p:sp>
          <p:nvSpPr>
            <p:cNvPr id="19473" name="Text Box 62"/>
            <p:cNvSpPr txBox="1">
              <a:spLocks noChangeArrowheads="1"/>
            </p:cNvSpPr>
            <p:nvPr/>
          </p:nvSpPr>
          <p:spPr bwMode="auto">
            <a:xfrm>
              <a:off x="3700" y="1235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L</a:t>
              </a:r>
              <a:r>
                <a:rPr lang="en-US" baseline="-25000" dirty="0"/>
                <a:t>JJ</a:t>
              </a:r>
              <a:endParaRPr lang="en-US" dirty="0"/>
            </a:p>
          </p:txBody>
        </p:sp>
        <p:sp>
          <p:nvSpPr>
            <p:cNvPr id="19474" name="Text Box 63"/>
            <p:cNvSpPr txBox="1">
              <a:spLocks noChangeArrowheads="1"/>
            </p:cNvSpPr>
            <p:nvPr/>
          </p:nvSpPr>
          <p:spPr bwMode="auto">
            <a:xfrm>
              <a:off x="4437" y="127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19475" name="Text Box 64"/>
            <p:cNvSpPr txBox="1">
              <a:spLocks noChangeArrowheads="1"/>
            </p:cNvSpPr>
            <p:nvPr/>
          </p:nvSpPr>
          <p:spPr bwMode="auto">
            <a:xfrm>
              <a:off x="4876" y="127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C</a:t>
              </a:r>
            </a:p>
          </p:txBody>
        </p:sp>
      </p:grpSp>
      <p:pic>
        <p:nvPicPr>
          <p:cNvPr id="19461" name="Picture 49" descr="latex-image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8110"/>
            <a:ext cx="4343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2"/>
          <p:cNvSpPr txBox="1">
            <a:spLocks noChangeArrowheads="1"/>
          </p:cNvSpPr>
          <p:nvPr/>
        </p:nvSpPr>
        <p:spPr bwMode="auto">
          <a:xfrm>
            <a:off x="4876800" y="1684338"/>
            <a:ext cx="381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resistivity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capacitively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shunted junction model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615045" y="1862639"/>
            <a:ext cx="286414" cy="4233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83307" y="25366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4893362" y="2952690"/>
            <a:ext cx="409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Tunability of RF SQUID Resonance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9200" y="5105400"/>
            <a:ext cx="3991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Application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Tunable band-pass filter for digital radio: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Multi-GHz tuning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Sub-ns tuning time scale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181600" y="6309374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JJ switching on ~ </a:t>
            </a:r>
            <a:r>
              <a:rPr lang="en-US" dirty="0" smtClean="0">
                <a:latin typeface="Cambria"/>
                <a:cs typeface="Times New Roman" panose="02020603050405020304" pitchFamily="18" charset="0"/>
              </a:rPr>
              <a:t>ħ/</a:t>
            </a:r>
            <a:r>
              <a:rPr lang="en-US" dirty="0" smtClean="0">
                <a:latin typeface="Symbol" pitchFamily="18" charset="2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Cambria"/>
                <a:cs typeface="Times New Roman" panose="02020603050405020304" pitchFamily="18" charset="0"/>
              </a:rPr>
              <a:t> ~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scale</a:t>
            </a:r>
          </a:p>
        </p:txBody>
      </p:sp>
    </p:spTree>
    <p:extLst>
      <p:ext uri="{BB962C8B-B14F-4D97-AF65-F5344CB8AC3E}">
        <p14:creationId xmlns:p14="http://schemas.microsoft.com/office/powerpoint/2010/main" val="11509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569925" cy="5504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355359" y="152400"/>
            <a:ext cx="4121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Experimental Setup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7751" y="5433536"/>
            <a:ext cx="13500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Nb/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1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/Al/Nb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Josephson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Junction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5741" y="515470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b="10115"/>
          <a:stretch/>
        </p:blipFill>
        <p:spPr bwMode="auto">
          <a:xfrm>
            <a:off x="5006303" y="4279662"/>
            <a:ext cx="31705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7978103" y="6260862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Frequency</a:t>
            </a:r>
            <a:endParaRPr lang="zh-CN" alt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5147502" y="464543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</a:t>
            </a:r>
            <a:r>
              <a:rPr lang="en-US" altLang="zh-CN" baseline="-25000" dirty="0" smtClean="0"/>
              <a:t>21</a:t>
            </a:r>
            <a:r>
              <a:rPr lang="en-US" altLang="zh-CN" dirty="0" smtClean="0"/>
              <a:t>  (dB)</a:t>
            </a:r>
            <a:endParaRPr lang="zh-CN" alt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6384908" y="3508518"/>
            <a:ext cx="1974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Transmission:</a:t>
            </a:r>
          </a:p>
          <a:p>
            <a:r>
              <a:rPr lang="en-US" sz="2800" dirty="0" smtClean="0"/>
              <a:t>S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= </a:t>
            </a:r>
            <a:r>
              <a:rPr lang="en-US" altLang="zh-CN" sz="2800" dirty="0" err="1" smtClean="0"/>
              <a:t>V</a:t>
            </a:r>
            <a:r>
              <a:rPr lang="en-US" sz="2800" baseline="-25000" dirty="0" err="1" smtClean="0"/>
              <a:t>out</a:t>
            </a:r>
            <a:r>
              <a:rPr lang="en-US" sz="2800" dirty="0" smtClean="0"/>
              <a:t>/V</a:t>
            </a:r>
            <a:r>
              <a:rPr lang="en-US" sz="2800" baseline="-25000" dirty="0" smtClean="0"/>
              <a:t>in</a:t>
            </a:r>
            <a:endParaRPr lang="en-US" sz="2800" baseline="-25000" dirty="0"/>
          </a:p>
        </p:txBody>
      </p:sp>
      <p:sp>
        <p:nvSpPr>
          <p:cNvPr id="10" name="TextBox 12"/>
          <p:cNvSpPr txBox="1"/>
          <p:nvPr/>
        </p:nvSpPr>
        <p:spPr>
          <a:xfrm>
            <a:off x="1782299" y="6436676"/>
            <a:ext cx="179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Nb</a:t>
            </a:r>
            <a:r>
              <a:rPr lang="en-US" sz="2400" dirty="0" smtClean="0"/>
              <a:t>: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= 9.2K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b="5854"/>
          <a:stretch/>
        </p:blipFill>
        <p:spPr bwMode="auto">
          <a:xfrm>
            <a:off x="914400" y="1371600"/>
            <a:ext cx="7968343" cy="43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655256"/>
              </p:ext>
            </p:extLst>
          </p:nvPr>
        </p:nvGraphicFramePr>
        <p:xfrm>
          <a:off x="1295400" y="1985667"/>
          <a:ext cx="4491318" cy="403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-1066800" y="5867400"/>
            <a:ext cx="8038545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RF power = -70 dBm, @</a:t>
            </a:r>
            <a:r>
              <a:rPr lang="en-US" sz="2000" dirty="0" smtClean="0">
                <a:solidFill>
                  <a:srgbClr val="FF0000"/>
                </a:solidFill>
              </a:rPr>
              <a:t>6.5K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2540" y="980552"/>
            <a:ext cx="346723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4725D5"/>
                </a:solidFill>
              </a:rPr>
              <a:t>Comparison to model estimate</a:t>
            </a:r>
          </a:p>
          <a:p>
            <a:pPr algn="ctr"/>
            <a:r>
              <a:rPr lang="en-US" sz="2000" dirty="0" smtClean="0">
                <a:solidFill>
                  <a:srgbClr val="4725D5"/>
                </a:solidFill>
              </a:rPr>
              <a:t>Tuning Range: 9.66 ~ 16.64 GHz</a:t>
            </a:r>
            <a:endParaRPr lang="en-US" sz="2000" dirty="0">
              <a:solidFill>
                <a:srgbClr val="4725D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658" y="5638800"/>
            <a:ext cx="116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Φ</a:t>
            </a:r>
            <a:r>
              <a:rPr lang="en-US" sz="2400" b="1" baseline="-25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/</a:t>
            </a:r>
            <a:r>
              <a:rPr lang="el-GR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Φ</a:t>
            </a:r>
            <a:r>
              <a:rPr lang="en-US" sz="2400" b="1" baseline="-25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0</a:t>
            </a:r>
            <a:endParaRPr lang="en-US" sz="2400" b="1" baseline="-25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74067" y="33886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Frequency (GHz)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6324600"/>
            <a:ext cx="16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Processed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38780"/>
            <a:ext cx="674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Single-SQUID Tuning with DC Magnetic Flux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15356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|S</a:t>
            </a:r>
            <a:r>
              <a:rPr lang="en-US" baseline="-25000" dirty="0" smtClean="0"/>
              <a:t>21</a:t>
            </a:r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472101" y="6279360"/>
            <a:ext cx="2871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See similar work by P. Jung,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fr-FR" sz="14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400" u="sng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, 062601 (2013)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504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41293"/>
            <a:ext cx="6659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Single-SQUID Tuning with DC Magnetic Flux</a:t>
            </a:r>
          </a:p>
          <a:p>
            <a:pPr algn="ctr"/>
            <a:r>
              <a:rPr lang="en-US" sz="2800" b="1" dirty="0" smtClean="0"/>
              <a:t>Comparison to Model </a:t>
            </a:r>
            <a:endParaRPr lang="en-US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199" y="1295400"/>
            <a:ext cx="2971799" cy="3198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RF power = -80 dBm, @</a:t>
            </a:r>
            <a:r>
              <a:rPr lang="en-US" sz="1600" dirty="0" smtClean="0">
                <a:solidFill>
                  <a:srgbClr val="FF0000"/>
                </a:solidFill>
              </a:rPr>
              <a:t>6.5K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922892" y="5715000"/>
            <a:ext cx="6876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Maximum Tuning: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THz/Gauss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 12 GHz, 6.5 K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Tunability: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56%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76600" y="2514600"/>
            <a:ext cx="533400" cy="1905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619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Modeling RF SQUIDs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10400" cy="63992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7010400" cy="656763"/>
          </a:xfrm>
          <a:prstGeom prst="rect">
            <a:avLst/>
          </a:prstGeom>
        </p:spPr>
      </p:pic>
      <p:pic>
        <p:nvPicPr>
          <p:cNvPr id="5" name="Picture 24" descr="latex-image-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4"/>
          <a:stretch/>
        </p:blipFill>
        <p:spPr bwMode="auto">
          <a:xfrm>
            <a:off x="4431567" y="4495800"/>
            <a:ext cx="1524000" cy="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70303"/>
            <a:ext cx="1175861" cy="55597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66" y="4638702"/>
            <a:ext cx="995574" cy="244675"/>
          </a:xfrm>
          <a:prstGeom prst="rect">
            <a:avLst/>
          </a:prstGeom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495800" y="1676400"/>
            <a:ext cx="3276600" cy="1828800"/>
            <a:chOff x="2736" y="720"/>
            <a:chExt cx="2789" cy="1549"/>
          </a:xfrm>
        </p:grpSpPr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2980" y="720"/>
              <a:ext cx="1797" cy="1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4533" y="1030"/>
              <a:ext cx="465" cy="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4131" y="1030"/>
              <a:ext cx="111" cy="863"/>
              <a:chOff x="3106" y="1824"/>
              <a:chExt cx="123" cy="960"/>
            </a:xfrm>
          </p:grpSpPr>
          <p:grpSp>
            <p:nvGrpSpPr>
              <p:cNvPr id="43" name="Group 26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46" name="Arc 20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rc 2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2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rc 2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2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4723" y="1030"/>
              <a:ext cx="107" cy="863"/>
              <a:chOff x="3108" y="1824"/>
              <a:chExt cx="120" cy="960"/>
            </a:xfrm>
          </p:grpSpPr>
          <p:grpSp>
            <p:nvGrpSpPr>
              <p:cNvPr id="35" name="Group 12"/>
              <p:cNvGrpSpPr>
                <a:grpSpLocks/>
              </p:cNvGrpSpPr>
              <p:nvPr/>
            </p:nvGrpSpPr>
            <p:grpSpPr bwMode="auto">
              <a:xfrm>
                <a:off x="3108" y="2064"/>
                <a:ext cx="120" cy="480"/>
                <a:chOff x="2664" y="1128"/>
                <a:chExt cx="432" cy="1728"/>
              </a:xfrm>
            </p:grpSpPr>
            <p:sp>
              <p:nvSpPr>
                <p:cNvPr id="3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664" y="1344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177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64" y="2208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2640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80" y="1128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5180" y="1030"/>
              <a:ext cx="345" cy="863"/>
              <a:chOff x="2976" y="1824"/>
              <a:chExt cx="384" cy="960"/>
            </a:xfrm>
          </p:grpSpPr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44"/>
                <a:chOff x="2784" y="3024"/>
                <a:chExt cx="768" cy="288"/>
              </a:xfrm>
            </p:grpSpPr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30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Line 3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H="1">
              <a:off x="4188" y="1894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H="1">
              <a:off x="4188" y="1030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2736" y="1030"/>
              <a:ext cx="496" cy="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2922" y="1030"/>
              <a:ext cx="111" cy="863"/>
              <a:chOff x="3106" y="1824"/>
              <a:chExt cx="123" cy="960"/>
            </a:xfrm>
          </p:grpSpPr>
          <p:grpSp>
            <p:nvGrpSpPr>
              <p:cNvPr id="22" name="Group 50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25" name="Arc 51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rc 5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5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rc 5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rc 5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Line 5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5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61"/>
            <p:cNvSpPr txBox="1">
              <a:spLocks noChangeArrowheads="1"/>
            </p:cNvSpPr>
            <p:nvPr/>
          </p:nvSpPr>
          <p:spPr bwMode="auto">
            <a:xfrm>
              <a:off x="2995" y="1309"/>
              <a:ext cx="30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3700" y="1235"/>
              <a:ext cx="45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JJ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63"/>
            <p:cNvSpPr txBox="1">
              <a:spLocks noChangeArrowheads="1"/>
            </p:cNvSpPr>
            <p:nvPr/>
          </p:nvSpPr>
          <p:spPr bwMode="auto">
            <a:xfrm>
              <a:off x="4437" y="1272"/>
              <a:ext cx="31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1" name="Text Box 64"/>
            <p:cNvSpPr txBox="1">
              <a:spLocks noChangeArrowheads="1"/>
            </p:cNvSpPr>
            <p:nvPr/>
          </p:nvSpPr>
          <p:spPr bwMode="auto">
            <a:xfrm>
              <a:off x="4876" y="1272"/>
              <a:ext cx="33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312307" y="29938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0" y="5748337"/>
            <a:ext cx="321779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31" y="5350329"/>
            <a:ext cx="206964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 bwMode="auto">
          <a:xfrm>
            <a:off x="5231546" y="5450443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42" y="6200775"/>
            <a:ext cx="149406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 bwMode="auto">
          <a:xfrm>
            <a:off x="5760208" y="6228534"/>
            <a:ext cx="545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3042332" y="1868366"/>
            <a:ext cx="1048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Quantization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 loop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Down Arrow 53"/>
          <p:cNvSpPr/>
          <p:nvPr/>
        </p:nvSpPr>
        <p:spPr>
          <a:xfrm flipV="1">
            <a:off x="3521272" y="1630524"/>
            <a:ext cx="68837" cy="255259"/>
          </a:xfrm>
          <a:prstGeom prst="down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 bwMode="auto">
          <a:xfrm>
            <a:off x="762000" y="4883377"/>
            <a:ext cx="3623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for 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(f)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6128948" y="3200400"/>
            <a:ext cx="412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I(t)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53436" y="3508177"/>
            <a:ext cx="206146" cy="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8" y="2558922"/>
            <a:ext cx="3935801" cy="9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 bwMode="auto">
          <a:xfrm>
            <a:off x="243683" y="6396335"/>
            <a:ext cx="1806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arXiv:1308.1410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431" y="2263265"/>
            <a:ext cx="572935" cy="56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75"/>
          <p:cNvSpPr>
            <a:spLocks/>
          </p:cNvSpPr>
          <p:nvPr/>
        </p:nvSpPr>
        <p:spPr bwMode="auto">
          <a:xfrm>
            <a:off x="6100021" y="2459038"/>
            <a:ext cx="182563" cy="182563"/>
          </a:xfrm>
          <a:custGeom>
            <a:avLst/>
            <a:gdLst>
              <a:gd name="T0" fmla="*/ 112 w 115"/>
              <a:gd name="T1" fmla="*/ 115 h 115"/>
              <a:gd name="T2" fmla="*/ 0 w 115"/>
              <a:gd name="T3" fmla="*/ 3 h 115"/>
              <a:gd name="T4" fmla="*/ 3 w 115"/>
              <a:gd name="T5" fmla="*/ 0 h 115"/>
              <a:gd name="T6" fmla="*/ 115 w 115"/>
              <a:gd name="T7" fmla="*/ 112 h 115"/>
              <a:gd name="T8" fmla="*/ 112 w 115"/>
              <a:gd name="T9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15">
                <a:moveTo>
                  <a:pt x="112" y="115"/>
                </a:moveTo>
                <a:lnTo>
                  <a:pt x="0" y="3"/>
                </a:lnTo>
                <a:lnTo>
                  <a:pt x="3" y="0"/>
                </a:lnTo>
                <a:lnTo>
                  <a:pt x="115" y="112"/>
                </a:lnTo>
                <a:lnTo>
                  <a:pt x="112" y="11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76"/>
          <p:cNvSpPr>
            <a:spLocks/>
          </p:cNvSpPr>
          <p:nvPr/>
        </p:nvSpPr>
        <p:spPr bwMode="auto">
          <a:xfrm>
            <a:off x="6117113" y="2459038"/>
            <a:ext cx="182563" cy="182563"/>
          </a:xfrm>
          <a:custGeom>
            <a:avLst/>
            <a:gdLst>
              <a:gd name="T0" fmla="*/ 0 w 115"/>
              <a:gd name="T1" fmla="*/ 112 h 115"/>
              <a:gd name="T2" fmla="*/ 112 w 115"/>
              <a:gd name="T3" fmla="*/ 0 h 115"/>
              <a:gd name="T4" fmla="*/ 115 w 115"/>
              <a:gd name="T5" fmla="*/ 3 h 115"/>
              <a:gd name="T6" fmla="*/ 3 w 115"/>
              <a:gd name="T7" fmla="*/ 115 h 115"/>
              <a:gd name="T8" fmla="*/ 0 w 115"/>
              <a:gd name="T9" fmla="*/ 11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15">
                <a:moveTo>
                  <a:pt x="0" y="112"/>
                </a:moveTo>
                <a:lnTo>
                  <a:pt x="112" y="0"/>
                </a:lnTo>
                <a:lnTo>
                  <a:pt x="115" y="3"/>
                </a:lnTo>
                <a:lnTo>
                  <a:pt x="3" y="115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6195880" y="2133600"/>
            <a:ext cx="7938" cy="896938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 bwMode="auto">
          <a:xfrm>
            <a:off x="5718542" y="2328071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itchFamily="18" charset="0"/>
              </a:rPr>
              <a:t>c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261379" y="582706"/>
          <a:ext cx="23510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12" imgW="1435100" imgH="241300" progId="Equation.3">
                  <p:embed/>
                </p:oleObj>
              </mc:Choice>
              <mc:Fallback>
                <p:oleObj name="Equation" r:id="rId12" imgW="14351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379" y="582706"/>
                        <a:ext cx="23510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1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3" grpId="0"/>
      <p:bldP spid="54" grpId="0" animBg="1"/>
      <p:bldP spid="55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1570037"/>
            <a:ext cx="5610697" cy="4525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Single-SQUID Power Dependence</a:t>
            </a:r>
          </a:p>
          <a:p>
            <a:r>
              <a:rPr lang="en-US" sz="2400" dirty="0" smtClean="0"/>
              <a:t>Power Sweep at nominal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baseline="-25000" dirty="0" smtClean="0"/>
              <a:t>DC</a:t>
            </a:r>
            <a:r>
              <a:rPr lang="en-US" sz="2400" dirty="0" smtClean="0"/>
              <a:t> = 0</a:t>
            </a:r>
          </a:p>
          <a:p>
            <a:r>
              <a:rPr lang="en-US" sz="2400" b="1" dirty="0" smtClean="0">
                <a:solidFill>
                  <a:srgbClr val="FF0066"/>
                </a:solidFill>
              </a:rPr>
              <a:t>Comparison to full nonlinear model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743200" y="3805535"/>
            <a:ext cx="2105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Transparency!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 rot="18734300">
            <a:off x="4609258" y="3346574"/>
            <a:ext cx="264535" cy="835313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1109" y="1295400"/>
            <a:ext cx="9005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Data and model agree that the single-SQUID “disappears” over a range of incident power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753509"/>
              </p:ext>
            </p:extLst>
          </p:nvPr>
        </p:nvGraphicFramePr>
        <p:xfrm>
          <a:off x="2955195" y="2038150"/>
          <a:ext cx="253120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4" imgW="1764534" imgH="495085" progId="Equation.3">
                  <p:embed/>
                </p:oleObj>
              </mc:Choice>
              <mc:Fallback>
                <p:oleObj name="Equation" r:id="rId4" imgW="1764534" imgH="495085" progId="Equation.3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195" y="2038150"/>
                        <a:ext cx="253120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46421"/>
              </p:ext>
            </p:extLst>
          </p:nvPr>
        </p:nvGraphicFramePr>
        <p:xfrm>
          <a:off x="5105400" y="3200400"/>
          <a:ext cx="1204912" cy="45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Equation" r:id="rId6" imgW="939800" imgH="469900" progId="Equation.3">
                  <p:embed/>
                </p:oleObj>
              </mc:Choice>
              <mc:Fallback>
                <p:oleObj name="Equation" r:id="rId6" imgW="939800" imgH="46990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1204912" cy="45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40507"/>
              </p:ext>
            </p:extLst>
          </p:nvPr>
        </p:nvGraphicFramePr>
        <p:xfrm>
          <a:off x="4114955" y="4914900"/>
          <a:ext cx="1486395" cy="4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Equation" r:id="rId8" imgW="1054100" imgH="444500" progId="Equation.3">
                  <p:embed/>
                </p:oleObj>
              </mc:Choice>
              <mc:Fallback>
                <p:oleObj name="Equation" r:id="rId8" imgW="1054100" imgH="4445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955" y="4914900"/>
                        <a:ext cx="1486395" cy="47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2368550" cy="77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9200" y="561969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B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11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19459"/>
          <a:stretch/>
        </p:blipFill>
        <p:spPr bwMode="auto">
          <a:xfrm>
            <a:off x="4063275" y="1905000"/>
            <a:ext cx="3632925" cy="40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0113" y="5638800"/>
            <a:ext cx="147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experiment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167640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527655" y="1877493"/>
            <a:ext cx="9400608" cy="4160713"/>
            <a:chOff x="-609600" y="886893"/>
            <a:chExt cx="9400608" cy="416071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39"/>
            <a:stretch/>
          </p:blipFill>
          <p:spPr bwMode="auto">
            <a:xfrm>
              <a:off x="-609600" y="914400"/>
              <a:ext cx="4495799" cy="410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0"/>
            <a:stretch/>
          </p:blipFill>
          <p:spPr bwMode="auto">
            <a:xfrm>
              <a:off x="7690455" y="886893"/>
              <a:ext cx="1100553" cy="416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76383" y="6010700"/>
            <a:ext cx="17290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/>
              <a:t>P</a:t>
            </a:r>
            <a:r>
              <a:rPr lang="en-US" sz="3500" baseline="-25000" dirty="0" err="1" smtClean="0"/>
              <a:t>rf</a:t>
            </a:r>
            <a:r>
              <a:rPr lang="en-US" sz="3500" dirty="0" smtClean="0"/>
              <a:t> (</a:t>
            </a:r>
            <a:r>
              <a:rPr lang="en-US" sz="3500" dirty="0" err="1" smtClean="0"/>
              <a:t>dBm</a:t>
            </a:r>
            <a:r>
              <a:rPr lang="en-US" sz="3500" dirty="0" smtClean="0"/>
              <a:t>)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88779" y="3558236"/>
            <a:ext cx="30230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Perpetua"/>
                <a:cs typeface="Perpetua"/>
              </a:rPr>
              <a:t>Frequency (GHz)</a:t>
            </a:r>
            <a:endParaRPr lang="en-US" sz="3500" dirty="0">
              <a:latin typeface="Perpetua"/>
              <a:cs typeface="Perpetua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Nonlinear Model Calculation of RF Power Dependence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143000" y="5744496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1733387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923687" y="4643735"/>
            <a:ext cx="210551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Transparency!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3976444" y="3657600"/>
            <a:ext cx="2424356" cy="986135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4200" y="3733800"/>
            <a:ext cx="838200" cy="909936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0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28086"/>
            <a:ext cx="6629400" cy="480131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89261" y="2297669"/>
            <a:ext cx="0" cy="69746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073533" y="2995137"/>
            <a:ext cx="1757094" cy="108466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05201" y="3408403"/>
            <a:ext cx="645258" cy="291619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99872" y="3372141"/>
            <a:ext cx="2650587" cy="10357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89261" y="2995137"/>
            <a:ext cx="2504871" cy="1272342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58" y="2971800"/>
            <a:ext cx="740242" cy="562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500000" lon="3300000" rev="0"/>
            </a:camera>
            <a:lightRig rig="three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648200" y="3692327"/>
            <a:ext cx="1786042" cy="706676"/>
          </a:xfrm>
          <a:prstGeom prst="rect">
            <a:avLst/>
          </a:prstGeom>
          <a:solidFill>
            <a:srgbClr val="FFFF00">
              <a:alpha val="32000"/>
            </a:srgbClr>
          </a:solidFill>
          <a:ln w="38100" cap="flat" cmpd="sng" algn="ctr">
            <a:solidFill>
              <a:schemeClr val="accent1">
                <a:lumMod val="75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652023" lon="20395827" rev="2256"/>
            </a:camera>
            <a:lightRig rig="threePt" dir="t"/>
          </a:scene3d>
          <a:sp3d extrusionH="7620000" prstMaterial="matte">
            <a:bevelT/>
            <a:bevelB prst="angle"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solidFill>
                <a:srgbClr val="9B2D1F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54537" y="4430713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wave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5675312" y="3865603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21300000" flipH="1">
            <a:off x="5196284" y="4246603"/>
            <a:ext cx="47902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99013" y="4029115"/>
            <a:ext cx="45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endParaRPr lang="en-US" b="1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40337" y="3648116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endParaRPr lang="en-US" b="1" i="1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989957" y="1981200"/>
            <a:ext cx="1274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742217"/>
                </a:solidFill>
                <a:latin typeface="Times New Roman" pitchFamily="18" charset="0"/>
                <a:cs typeface="Times New Roman" pitchFamily="18" charset="0"/>
              </a:rPr>
              <a:t>Waveguide</a:t>
            </a:r>
            <a:endParaRPr lang="en-US" b="1" dirty="0">
              <a:solidFill>
                <a:srgbClr val="7422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2215954"/>
            <a:ext cx="914400" cy="52724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16138" y="1905000"/>
            <a:ext cx="1770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AC3413"/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b="1" dirty="0" err="1" smtClean="0">
                <a:solidFill>
                  <a:srgbClr val="AC3413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b="1" dirty="0" smtClean="0">
                <a:solidFill>
                  <a:srgbClr val="AC3413"/>
                </a:solidFill>
                <a:latin typeface="Times New Roman" pitchFamily="18" charset="0"/>
                <a:cs typeface="Times New Roman" pitchFamily="18" charset="0"/>
              </a:rPr>
              <a:t> wave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829271"/>
            <a:ext cx="1883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 Analyzer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209800" y="1295400"/>
            <a:ext cx="133933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attenuator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6389195" y="1255692"/>
            <a:ext cx="1688005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 amplifier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6400800" y="2038290"/>
            <a:ext cx="805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LNA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57400" y="1393893"/>
            <a:ext cx="153454" cy="3587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18" idx="1"/>
          </p:cNvCxnSpPr>
          <p:nvPr/>
        </p:nvCxnSpPr>
        <p:spPr>
          <a:xfrm flipH="1">
            <a:off x="2605484" y="1013937"/>
            <a:ext cx="44251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9696" y="1022866"/>
            <a:ext cx="527" cy="371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39696" y="1752600"/>
            <a:ext cx="527" cy="485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93605" y="2341603"/>
            <a:ext cx="527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94132" y="1427203"/>
            <a:ext cx="527" cy="685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</p:cNvCxnSpPr>
          <p:nvPr/>
        </p:nvCxnSpPr>
        <p:spPr>
          <a:xfrm>
            <a:off x="4931914" y="1013937"/>
            <a:ext cx="13718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 bwMode="auto">
          <a:xfrm rot="21442590">
            <a:off x="3040073" y="2667000"/>
            <a:ext cx="2827327" cy="990600"/>
          </a:xfrm>
          <a:prstGeom prst="rightArrow">
            <a:avLst/>
          </a:prstGeom>
          <a:solidFill>
            <a:srgbClr val="00B0F0">
              <a:alpha val="31000"/>
            </a:srgbClr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b="1">
              <a:solidFill>
                <a:srgbClr val="9B2D1F"/>
              </a:solidFill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294659" y="1013937"/>
            <a:ext cx="0" cy="1846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92444" y="1013937"/>
            <a:ext cx="5555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96284" y="1013937"/>
            <a:ext cx="44251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39696" y="1796534"/>
            <a:ext cx="527" cy="2608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E:\27x27 array single.tif"/>
          <p:cNvPicPr>
            <a:picLocks noChangeAspect="1" noChangeArrowheads="1"/>
          </p:cNvPicPr>
          <p:nvPr/>
        </p:nvPicPr>
        <p:blipFill rotWithShape="1">
          <a:blip r:embed="rId3" cstate="print">
            <a:lum bright="39000" contrast="52000"/>
          </a:blip>
          <a:srcRect l="21376" t="395" r="28246" b="41596"/>
          <a:stretch/>
        </p:blipFill>
        <p:spPr bwMode="auto">
          <a:xfrm>
            <a:off x="1454826" y="4407932"/>
            <a:ext cx="2334435" cy="2015944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 flipV="1">
            <a:off x="6294132" y="1600200"/>
            <a:ext cx="527" cy="3634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94132" y="3071337"/>
            <a:ext cx="527" cy="33706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667642" y="4246603"/>
            <a:ext cx="656958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499871" y="4639131"/>
            <a:ext cx="3453129" cy="2295069"/>
            <a:chOff x="424771" y="2199774"/>
            <a:chExt cx="5886714" cy="3838404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24771" y="5293044"/>
              <a:ext cx="2990158" cy="1535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41"/>
            <p:cNvSpPr txBox="1">
              <a:spLocks noChangeArrowheads="1"/>
            </p:cNvSpPr>
            <p:nvPr/>
          </p:nvSpPr>
          <p:spPr bwMode="auto">
            <a:xfrm>
              <a:off x="1375217" y="5420486"/>
              <a:ext cx="1361441" cy="6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80 </a:t>
              </a:r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µm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2463662" y="2999103"/>
              <a:ext cx="730181" cy="6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JJ</a:t>
              </a:r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128892" y="3489354"/>
              <a:ext cx="110989" cy="7646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2284530" y="3508868"/>
              <a:ext cx="839512" cy="6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via</a:t>
              </a:r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4094834" y="2199774"/>
              <a:ext cx="2216651" cy="61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Nb</a:t>
              </a: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layers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411347" y="2725810"/>
            <a:ext cx="1437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rPr>
              <a:t>Cryogenic 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</a:rPr>
              <a:t>environment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122691" y="1013937"/>
            <a:ext cx="457200" cy="0"/>
          </a:xfrm>
          <a:prstGeom prst="line">
            <a:avLst/>
          </a:prstGeom>
          <a:ln w="38100">
            <a:solidFill>
              <a:srgbClr val="AC34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6121409" y="1198603"/>
            <a:ext cx="346499" cy="374642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6130501" y="2057400"/>
            <a:ext cx="346499" cy="374642"/>
          </a:xfrm>
          <a:prstGeom prst="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197733" y="2907268"/>
            <a:ext cx="822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1752600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>
            <a:off x="3200400" y="3429000"/>
            <a:ext cx="1295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RF SQUID array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007461" y="4724401"/>
            <a:ext cx="650139" cy="1421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320229" y="4866501"/>
            <a:ext cx="337371" cy="79032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2103403" y="4150659"/>
            <a:ext cx="1503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Single RF SQUID   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83255" y="5606534"/>
            <a:ext cx="117145" cy="50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56" y="4876801"/>
            <a:ext cx="220474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标题 5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8533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27x27 RF SQUID Array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49045" y="6125597"/>
            <a:ext cx="18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/ </a:t>
            </a:r>
            <a:r>
              <a:rPr lang="en-US" altLang="zh-CN" dirty="0" smtClean="0"/>
              <a:t>a ≈ 200</a:t>
            </a:r>
          </a:p>
        </p:txBody>
      </p:sp>
    </p:spTree>
    <p:extLst>
      <p:ext uri="{BB962C8B-B14F-4D97-AF65-F5344CB8AC3E}">
        <p14:creationId xmlns:p14="http://schemas.microsoft.com/office/powerpoint/2010/main" val="6302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6829"/>
            <a:ext cx="6858000" cy="59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1143000" y="541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696464"/>
                </a:solidFill>
                <a:cs typeface="+mj-cs"/>
              </a:rPr>
              <a:t>DC magnetic flux tuned resonance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838200"/>
            <a:ext cx="14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66"/>
                </a:solidFill>
              </a:rPr>
              <a:t>Coherent!</a:t>
            </a:r>
            <a:endParaRPr lang="zh-CN" altLang="en-US" sz="2400" dirty="0">
              <a:solidFill>
                <a:srgbClr val="FF0066"/>
              </a:solidFill>
            </a:endParaRPr>
          </a:p>
        </p:txBody>
      </p:sp>
      <p:sp>
        <p:nvSpPr>
          <p:cNvPr id="37" name="标题 56"/>
          <p:cNvSpPr>
            <a:spLocks noGrp="1"/>
          </p:cNvSpPr>
          <p:nvPr>
            <p:ph type="title"/>
          </p:nvPr>
        </p:nvSpPr>
        <p:spPr>
          <a:xfrm>
            <a:off x="2590800" y="874059"/>
            <a:ext cx="2743200" cy="381000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27x27 RF SQUID Array</a:t>
            </a:r>
            <a:endParaRPr lang="zh-CN" altLang="en-US" sz="1800" dirty="0"/>
          </a:p>
        </p:txBody>
      </p:sp>
      <p:sp>
        <p:nvSpPr>
          <p:cNvPr id="39" name="TextBox 38"/>
          <p:cNvSpPr txBox="1"/>
          <p:nvPr/>
        </p:nvSpPr>
        <p:spPr bwMode="auto">
          <a:xfrm>
            <a:off x="6553200" y="5867400"/>
            <a:ext cx="1886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46% Tunability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00200" y="152400"/>
            <a:ext cx="5962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Coherent Tuning of RF SQUID Array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" y="1219200"/>
            <a:ext cx="9144000" cy="30658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" y="1703680"/>
            <a:ext cx="9144000" cy="306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529886" y="685800"/>
            <a:ext cx="3621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2 coupled RF SQUIDs: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88365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546" y="1202108"/>
            <a:ext cx="228600" cy="30658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83158"/>
            <a:ext cx="228600" cy="30658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2438400"/>
            <a:ext cx="5627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coupled SQUIDs oscillate in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synchronized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manner,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when there is a small difference in DC flux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4800" y="3544669"/>
            <a:ext cx="5641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SQUID resonance blue-shifts with increased coupling,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increasing the number of SQUIDs in the array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62753" y="1178876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62753" y="1647727"/>
            <a:ext cx="311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06235" y="2277035"/>
            <a:ext cx="6078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cs typeface="Times New Roman" panose="02020603050405020304" pitchFamily="18" charset="0"/>
              </a:rPr>
              <a:t>k=0.1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15200" y="3627729"/>
            <a:ext cx="6078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cs typeface="Times New Roman" panose="02020603050405020304" pitchFamily="18" charset="0"/>
              </a:rPr>
              <a:t>k=0.2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81000" y="3124200"/>
            <a:ext cx="5257800" cy="2743200"/>
            <a:chOff x="1905000" y="2057400"/>
            <a:chExt cx="5257800" cy="2743200"/>
          </a:xfrm>
        </p:grpSpPr>
        <p:sp>
          <p:nvSpPr>
            <p:cNvPr id="51" name="Rectangle 50"/>
            <p:cNvSpPr/>
            <p:nvPr/>
          </p:nvSpPr>
          <p:spPr>
            <a:xfrm>
              <a:off x="1905000" y="2057400"/>
              <a:ext cx="52578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1"/>
            <p:cNvGrpSpPr/>
            <p:nvPr/>
          </p:nvGrpSpPr>
          <p:grpSpPr>
            <a:xfrm>
              <a:off x="2075958" y="2216355"/>
              <a:ext cx="4992084" cy="2425290"/>
              <a:chOff x="4045334" y="1604793"/>
              <a:chExt cx="4992084" cy="242529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273935" y="2858415"/>
                <a:ext cx="1597891" cy="4710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54" name="Straight Arrow Connector 3"/>
              <p:cNvCxnSpPr/>
              <p:nvPr/>
            </p:nvCxnSpPr>
            <p:spPr>
              <a:xfrm flipV="1">
                <a:off x="5072880" y="2100891"/>
                <a:ext cx="0" cy="15749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43569" y="3024243"/>
                <a:ext cx="0" cy="10058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12"/>
              <p:cNvSpPr txBox="1"/>
              <p:nvPr/>
            </p:nvSpPr>
            <p:spPr>
              <a:xfrm>
                <a:off x="5072880" y="2274634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app</a:t>
                </a:r>
                <a:endParaRPr lang="en-US" baseline="-25000" dirty="0"/>
              </a:p>
            </p:txBody>
          </p:sp>
          <p:sp>
            <p:nvSpPr>
              <p:cNvPr id="57" name="TextBox 13"/>
              <p:cNvSpPr txBox="1"/>
              <p:nvPr/>
            </p:nvSpPr>
            <p:spPr>
              <a:xfrm>
                <a:off x="4595024" y="1604793"/>
                <a:ext cx="9557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Loop 1</a:t>
                </a:r>
                <a:endParaRPr lang="en-US" sz="2200" dirty="0"/>
              </a:p>
            </p:txBody>
          </p:sp>
          <p:sp>
            <p:nvSpPr>
              <p:cNvPr id="58" name="TextBox 14"/>
              <p:cNvSpPr txBox="1"/>
              <p:nvPr/>
            </p:nvSpPr>
            <p:spPr>
              <a:xfrm>
                <a:off x="4415166" y="347174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</a:t>
                </a:r>
                <a:r>
                  <a:rPr lang="en-US" baseline="-25000" dirty="0" smtClean="0"/>
                  <a:t>ind</a:t>
                </a:r>
                <a:endParaRPr lang="en-US" baseline="-25000" dirty="0"/>
              </a:p>
            </p:txBody>
          </p:sp>
          <p:cxnSp>
            <p:nvCxnSpPr>
              <p:cNvPr id="59" name="Curved Connector 58"/>
              <p:cNvCxnSpPr/>
              <p:nvPr/>
            </p:nvCxnSpPr>
            <p:spPr>
              <a:xfrm rot="10800000" flipV="1">
                <a:off x="5488235" y="2773299"/>
                <a:ext cx="91440" cy="64008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7030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6"/>
              <p:cNvSpPr txBox="1"/>
              <p:nvPr/>
            </p:nvSpPr>
            <p:spPr>
              <a:xfrm>
                <a:off x="6025341" y="2888220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</a:t>
                </a:r>
                <a:endParaRPr lang="en-US" dirty="0"/>
              </a:p>
            </p:txBody>
          </p:sp>
          <p:cxnSp>
            <p:nvCxnSpPr>
              <p:cNvPr id="61" name="Curved Connector 60"/>
              <p:cNvCxnSpPr>
                <a:cxnSpLocks noChangeAspect="1"/>
              </p:cNvCxnSpPr>
              <p:nvPr/>
            </p:nvCxnSpPr>
            <p:spPr>
              <a:xfrm rot="16200000" flipV="1">
                <a:off x="4251074" y="2811550"/>
                <a:ext cx="45720" cy="45720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urved Connector 61"/>
              <p:cNvCxnSpPr>
                <a:cxnSpLocks noChangeAspect="1"/>
              </p:cNvCxnSpPr>
              <p:nvPr/>
            </p:nvCxnSpPr>
            <p:spPr>
              <a:xfrm rot="16200000" flipH="1">
                <a:off x="4251074" y="2818503"/>
                <a:ext cx="45720" cy="45720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4943569" y="2383561"/>
                <a:ext cx="0" cy="54864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7043638" y="2858415"/>
                <a:ext cx="1597891" cy="4710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V="1">
                <a:off x="7842583" y="2100891"/>
                <a:ext cx="0" cy="15749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713272" y="3024243"/>
                <a:ext cx="0" cy="100584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23"/>
              <p:cNvSpPr txBox="1"/>
              <p:nvPr/>
            </p:nvSpPr>
            <p:spPr>
              <a:xfrm>
                <a:off x="7842583" y="2274634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app</a:t>
                </a:r>
                <a:endParaRPr lang="en-US" baseline="-25000" dirty="0"/>
              </a:p>
            </p:txBody>
          </p:sp>
          <p:sp>
            <p:nvSpPr>
              <p:cNvPr id="68" name="TextBox 24"/>
              <p:cNvSpPr txBox="1"/>
              <p:nvPr/>
            </p:nvSpPr>
            <p:spPr>
              <a:xfrm>
                <a:off x="7364727" y="1604793"/>
                <a:ext cx="9558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Loop 2</a:t>
                </a:r>
                <a:endParaRPr lang="en-US" sz="2200" dirty="0"/>
              </a:p>
            </p:txBody>
          </p:sp>
          <p:sp>
            <p:nvSpPr>
              <p:cNvPr id="69" name="TextBox 25"/>
              <p:cNvSpPr txBox="1"/>
              <p:nvPr/>
            </p:nvSpPr>
            <p:spPr>
              <a:xfrm>
                <a:off x="7184869" y="347174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B</a:t>
                </a:r>
                <a:r>
                  <a:rPr lang="en-US" baseline="-25000" dirty="0" smtClean="0"/>
                  <a:t>ind</a:t>
                </a:r>
                <a:endParaRPr lang="en-US" baseline="-25000" dirty="0"/>
              </a:p>
            </p:txBody>
          </p:sp>
          <p:cxnSp>
            <p:nvCxnSpPr>
              <p:cNvPr id="70" name="Curved Connector 69"/>
              <p:cNvCxnSpPr/>
              <p:nvPr/>
            </p:nvCxnSpPr>
            <p:spPr>
              <a:xfrm rot="10800000" flipV="1">
                <a:off x="8257938" y="2773299"/>
                <a:ext cx="91440" cy="64008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7030A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27"/>
              <p:cNvSpPr txBox="1"/>
              <p:nvPr/>
            </p:nvSpPr>
            <p:spPr>
              <a:xfrm>
                <a:off x="8795044" y="2888220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I</a:t>
                </a:r>
                <a:endParaRPr lang="en-US" dirty="0"/>
              </a:p>
            </p:txBody>
          </p:sp>
          <p:cxnSp>
            <p:nvCxnSpPr>
              <p:cNvPr id="72" name="Curved Connector 71"/>
              <p:cNvCxnSpPr>
                <a:cxnSpLocks noChangeAspect="1"/>
              </p:cNvCxnSpPr>
              <p:nvPr/>
            </p:nvCxnSpPr>
            <p:spPr>
              <a:xfrm rot="16200000" flipV="1">
                <a:off x="7020777" y="2811550"/>
                <a:ext cx="45720" cy="45720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>
                <a:cxnSpLocks noChangeAspect="1"/>
              </p:cNvCxnSpPr>
              <p:nvPr/>
            </p:nvCxnSpPr>
            <p:spPr>
              <a:xfrm rot="16200000" flipH="1">
                <a:off x="7020777" y="2818503"/>
                <a:ext cx="45720" cy="457200"/>
              </a:xfrm>
              <a:prstGeom prst="curvedConnector3">
                <a:avLst>
                  <a:gd name="adj1" fmla="val -528445"/>
                </a:avLst>
              </a:prstGeom>
              <a:ln>
                <a:solidFill>
                  <a:srgbClr val="0070C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7713272" y="2383561"/>
                <a:ext cx="0" cy="5486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31"/>
              <p:cNvSpPr txBox="1"/>
              <p:nvPr/>
            </p:nvSpPr>
            <p:spPr>
              <a:xfrm>
                <a:off x="4618475" y="248490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c</a:t>
                </a:r>
                <a:endParaRPr lang="en-US" baseline="-25000" dirty="0"/>
              </a:p>
            </p:txBody>
          </p:sp>
          <p:sp>
            <p:nvSpPr>
              <p:cNvPr id="76" name="TextBox 32"/>
              <p:cNvSpPr txBox="1"/>
              <p:nvPr/>
            </p:nvSpPr>
            <p:spPr>
              <a:xfrm>
                <a:off x="7380415" y="250965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c</a:t>
                </a:r>
                <a:endParaRPr lang="en-US" baseline="-25000" dirty="0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2438400" y="2057400"/>
            <a:ext cx="12073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  <a:cs typeface="Times New Roman" panose="02020603050405020304" pitchFamily="18" charset="0"/>
              </a:rPr>
              <a:t>k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/ L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57200" y="5830088"/>
            <a:ext cx="5221376" cy="875512"/>
            <a:chOff x="585215" y="3467888"/>
            <a:chExt cx="5221376" cy="875512"/>
          </a:xfrm>
        </p:grpSpPr>
        <p:pic>
          <p:nvPicPr>
            <p:cNvPr id="79" name="Picture 2" descr="http://latex.codecogs.com/gif.latex?%5Chuge%20%5CPhi_%7Bapp%7D%3D%5CPhi&amp;plus;L_%7Beff%7D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53" y="4010124"/>
              <a:ext cx="2269450" cy="33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http://latex.codecogs.com/gif.latex?%5Chuge%20L_%7Beff%7D%3C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537" y="4010124"/>
              <a:ext cx="1057054" cy="294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5" y="3467888"/>
              <a:ext cx="3402051" cy="308520"/>
            </a:xfrm>
            <a:prstGeom prst="rect">
              <a:avLst/>
            </a:prstGeom>
          </p:spPr>
        </p:pic>
        <p:pic>
          <p:nvPicPr>
            <p:cNvPr id="82" name="Picture 81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537" y="3467888"/>
              <a:ext cx="1057054" cy="282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9" grpId="0"/>
      <p:bldP spid="11" grpId="0"/>
      <p:bldP spid="46" grpId="0" animBg="1"/>
      <p:bldP spid="47" grpId="0" animBg="1"/>
      <p:bldP spid="48" grpId="0" animBg="1"/>
      <p:bldP spid="49" grpId="0" animBg="1"/>
      <p:bldP spid="7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1771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52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Brief Introduction to Superconducting Metamaterials and SQUIDs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94070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Design of our RF SQUIDs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568940"/>
            <a:ext cx="706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Results (Tunability with Temperature, DC Flux, RF Flux)</a:t>
            </a:r>
          </a:p>
          <a:p>
            <a:r>
              <a:rPr lang="en-US" sz="2400" b="1" dirty="0" smtClean="0"/>
              <a:t>	Single RF SQUID</a:t>
            </a:r>
          </a:p>
          <a:p>
            <a:r>
              <a:rPr lang="en-US" sz="2400" b="1" dirty="0" smtClean="0"/>
              <a:t>	RF SQUID Array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82474"/>
            <a:ext cx="4870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Modeling and Comparison with Data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657344"/>
            <a:ext cx="189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Tuning Speed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32214"/>
            <a:ext cx="39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Future Work and Conclusions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8439" y="3200400"/>
            <a:ext cx="3957961" cy="1703388"/>
            <a:chOff x="5338439" y="3200400"/>
            <a:chExt cx="3957961" cy="1703388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439" y="3200400"/>
              <a:ext cx="3805561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53400" y="4622800"/>
              <a:ext cx="1143000" cy="280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0" y="162580"/>
            <a:ext cx="6810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RF SQUID Meta-Atom Tunability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77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limit: Shortest time scale for superconductor switching is ħ/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908" y="1530290"/>
            <a:ext cx="2387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 Time scales: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L/R ~ 0.5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 ~ 0.3 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65737"/>
            <a:ext cx="8125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Tuning: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slow, depending on heat capacity and thermal conductivity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speed ~ 10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e.g. V.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243904 (2012)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572000"/>
            <a:ext cx="6729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Flux Tuning: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Pulsed RF measurements show response time &lt; 500 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514439"/>
            <a:ext cx="8127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Quasi-static Flux Tuning: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ns-tuning frequently achieved in SQUID-like superconducting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qubits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e.g.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Paauw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090501 (2009); Zhu, APL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102503 (2010)</a:t>
            </a:r>
          </a:p>
        </p:txBody>
      </p:sp>
    </p:spTree>
    <p:extLst>
      <p:ext uri="{BB962C8B-B14F-4D97-AF65-F5344CB8AC3E}">
        <p14:creationId xmlns:p14="http://schemas.microsoft.com/office/powerpoint/2010/main" val="36753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2000" y="762000"/>
            <a:ext cx="8001000" cy="426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JJ wire + SQUID metamaterials for n &lt; 0</a:t>
            </a:r>
          </a:p>
          <a:p>
            <a:r>
              <a:rPr lang="en-US" sz="2800" dirty="0" smtClean="0"/>
              <a:t>Calibrate the cryogenic experiment to extract </a:t>
            </a:r>
            <a:r>
              <a:rPr lang="en-US" sz="2800" i="1" dirty="0" smtClean="0"/>
              <a:t>µ</a:t>
            </a:r>
            <a:r>
              <a:rPr lang="en-US" sz="2800" dirty="0" smtClean="0"/>
              <a:t>, </a:t>
            </a:r>
            <a:r>
              <a:rPr lang="el-GR" sz="2800" i="1" dirty="0" smtClean="0"/>
              <a:t>ε</a:t>
            </a:r>
            <a:r>
              <a:rPr lang="en-US" sz="2800" i="1" dirty="0" smtClean="0"/>
              <a:t> 	</a:t>
            </a:r>
            <a:r>
              <a:rPr lang="en-US" sz="2800" dirty="0" smtClean="0"/>
              <a:t>of our metamaterials   </a:t>
            </a:r>
            <a:r>
              <a:rPr lang="en-US" sz="1800" dirty="0" smtClean="0"/>
              <a:t>[J. H. Yeh, </a:t>
            </a:r>
            <a:r>
              <a:rPr lang="en-US" sz="1800" i="1" dirty="0" smtClean="0"/>
              <a:t>et al</a:t>
            </a:r>
            <a:r>
              <a:rPr lang="en-US" sz="1800" dirty="0" smtClean="0"/>
              <a:t>. </a:t>
            </a:r>
            <a:r>
              <a:rPr lang="en-US" sz="1800" dirty="0"/>
              <a:t>RSI </a:t>
            </a:r>
            <a:r>
              <a:rPr lang="en-US" sz="1800" u="sng" dirty="0"/>
              <a:t>84</a:t>
            </a:r>
            <a:r>
              <a:rPr lang="en-US" sz="1800" dirty="0"/>
              <a:t>, 034706 (2013</a:t>
            </a:r>
            <a:r>
              <a:rPr lang="en-US" sz="1800" dirty="0" smtClean="0"/>
              <a:t>)]  </a:t>
            </a:r>
          </a:p>
          <a:p>
            <a:r>
              <a:rPr lang="en-US" sz="2800" dirty="0" smtClean="0"/>
              <a:t>Further investigate nonlinear properties of 	SQUID metamaterials</a:t>
            </a:r>
          </a:p>
          <a:p>
            <a:pPr lvl="1"/>
            <a:r>
              <a:rPr lang="en-US" sz="2400" dirty="0" err="1" smtClean="0"/>
              <a:t>Bistability</a:t>
            </a:r>
            <a:r>
              <a:rPr lang="en-US" sz="2400" dirty="0" smtClean="0"/>
              <a:t> in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RF</a:t>
            </a:r>
            <a:r>
              <a:rPr lang="en-US" sz="2400" dirty="0" smtClean="0"/>
              <a:t> &lt; 1 RF SQUIDs</a:t>
            </a:r>
          </a:p>
          <a:p>
            <a:pPr lvl="1"/>
            <a:r>
              <a:rPr lang="en-US" sz="2400" dirty="0" err="1" smtClean="0"/>
              <a:t>Multistability</a:t>
            </a:r>
            <a:r>
              <a:rPr lang="en-US" sz="2400" dirty="0" smtClean="0"/>
              <a:t> in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sz="2400" baseline="-25000" dirty="0" err="1" smtClean="0"/>
              <a:t>RF</a:t>
            </a:r>
            <a:r>
              <a:rPr lang="en-US" sz="2400" dirty="0" smtClean="0"/>
              <a:t> &gt; 1 RF SQUIDs</a:t>
            </a:r>
          </a:p>
          <a:p>
            <a:pPr lvl="1"/>
            <a:r>
              <a:rPr lang="en-US" sz="2400" dirty="0" err="1" smtClean="0"/>
              <a:t>Intermodulation</a:t>
            </a:r>
            <a:r>
              <a:rPr lang="en-US" sz="2400" dirty="0" smtClean="0"/>
              <a:t> and parametric amplification in SQUID arrays</a:t>
            </a:r>
          </a:p>
          <a:p>
            <a:pPr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76200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Conclusions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858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Successful design, fabrication and testing of RF SQUID meta-atoms and metamaterials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Periodic tuning of resonances 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over 7+ GHz range</a:t>
            </a:r>
            <a:r>
              <a:rPr lang="en-US" sz="2400" b="0" dirty="0" smtClean="0">
                <a:solidFill>
                  <a:schemeClr val="tx1"/>
                </a:solidFill>
              </a:rPr>
              <a:t> under DC magnetic field ~ </a:t>
            </a:r>
            <a:r>
              <a:rPr lang="en-US" sz="2400" b="0" dirty="0" err="1" smtClean="0">
                <a:solidFill>
                  <a:schemeClr val="tx1"/>
                </a:solidFill>
              </a:rPr>
              <a:t>mGauss</a:t>
            </a:r>
            <a:r>
              <a:rPr lang="en-US" sz="2400" b="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/>
            <a:r>
              <a:rPr lang="en-US" sz="2400" dirty="0" smtClean="0"/>
              <a:t>		</a:t>
            </a:r>
            <a:r>
              <a:rPr lang="en-US" sz="2400" b="0" dirty="0" smtClean="0">
                <a:solidFill>
                  <a:schemeClr val="tx1"/>
                </a:solidFill>
              </a:rPr>
              <a:t>∆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f/</a:t>
            </a:r>
            <a:r>
              <a:rPr lang="en-US" sz="2400" b="0" dirty="0" smtClean="0">
                <a:solidFill>
                  <a:schemeClr val="tx1"/>
                </a:solidFill>
              </a:rPr>
              <a:t>∆B ~ 80 THz/Gauss (max) </a:t>
            </a:r>
            <a:r>
              <a:rPr lang="en-US" b="0" dirty="0" smtClean="0">
                <a:solidFill>
                  <a:schemeClr val="tx1"/>
                </a:solidFill>
              </a:rPr>
              <a:t>@ 12 GHz, 6.5 K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SQUID meta-atom and metamaterial behavior understood from first-principles theory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RF SQUID array tunes coherently with flux </a:t>
            </a:r>
            <a:r>
              <a:rPr lang="en-US" dirty="0" smtClean="0"/>
              <a:t>→</a:t>
            </a:r>
            <a:r>
              <a:rPr lang="en-US" sz="2400" dirty="0" smtClean="0"/>
              <a:t> </a:t>
            </a:r>
            <a:r>
              <a:rPr lang="en-US" dirty="0" smtClean="0"/>
              <a:t>synchronized oscillations</a:t>
            </a:r>
            <a:endParaRPr lang="en-US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Metamaterials with greater nonlinearity are possible!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190" y="4537365"/>
            <a:ext cx="353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Thanks for your attention!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953000"/>
            <a:ext cx="245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anlage@umd.edu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338612" y="4148880"/>
            <a:ext cx="39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Phys. Rev. X (in press); arXiv:1308.1410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914400" y="6276201"/>
            <a:ext cx="7233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Steven M. Anlage. "</a:t>
            </a:r>
            <a:r>
              <a:rPr lang="en-US" sz="1200" b="1" dirty="0" smtClean="0"/>
              <a:t>The Physics and Applications of Superconducting Metamaterials</a:t>
            </a:r>
            <a:r>
              <a:rPr lang="en-US" sz="1200" dirty="0" smtClean="0"/>
              <a:t>," J. Opt. </a:t>
            </a:r>
            <a:r>
              <a:rPr lang="en-US" sz="1200" b="1" dirty="0" smtClean="0"/>
              <a:t>13</a:t>
            </a:r>
            <a:r>
              <a:rPr lang="en-US" sz="1200" dirty="0" smtClean="0"/>
              <a:t>, 024001 (2011) 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14400" y="5527965"/>
            <a:ext cx="7401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Thanks to A. V. Ustinov,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P. Jung @ Karlsruhe Institute of Technology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Radparvar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Prokopenko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@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426351"/>
            <a:ext cx="24288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525234" y="4873823"/>
            <a:ext cx="2952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/>
              <a:t>NSF-GOALI ECCS-1158644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6809"/>
            <a:ext cx="1028700" cy="3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258763"/>
            <a:ext cx="6969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/>
              <a:t>Why </a:t>
            </a:r>
            <a:r>
              <a:rPr lang="en-US" sz="3200" b="1" u="sng" dirty="0" smtClean="0"/>
              <a:t>Superconducting</a:t>
            </a:r>
            <a:r>
              <a:rPr lang="en-US" sz="3200" b="1" dirty="0" smtClean="0"/>
              <a:t> Metamaterials?</a:t>
            </a:r>
            <a:endParaRPr lang="en-US" sz="3200" b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108075"/>
            <a:ext cx="55243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The exciting </a:t>
            </a:r>
            <a:r>
              <a:rPr lang="en-US" sz="2400" dirty="0" smtClean="0"/>
              <a:t>applications </a:t>
            </a:r>
            <a:r>
              <a:rPr lang="en-US" sz="2400" dirty="0"/>
              <a:t>of metamaterials:</a:t>
            </a:r>
          </a:p>
          <a:p>
            <a:r>
              <a:rPr lang="en-US" sz="2400" dirty="0"/>
              <a:t>	Flat-slab Imaging</a:t>
            </a:r>
          </a:p>
          <a:p>
            <a:r>
              <a:rPr lang="en-US" sz="2400" dirty="0"/>
              <a:t>	“Perfect” Imaging</a:t>
            </a:r>
          </a:p>
          <a:p>
            <a:r>
              <a:rPr lang="en-US" sz="2400" dirty="0"/>
              <a:t>	Cloaking Devices</a:t>
            </a:r>
          </a:p>
          <a:p>
            <a:r>
              <a:rPr lang="en-US" sz="2400" dirty="0"/>
              <a:t>	etc. …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6388" y="4911804"/>
            <a:ext cx="50795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</a:rPr>
              <a:t>SUPERCONDUCTING METAMATERIALS: </a:t>
            </a:r>
          </a:p>
          <a:p>
            <a:r>
              <a:rPr lang="en-US" sz="2400" dirty="0">
                <a:solidFill>
                  <a:srgbClr val="CC0000"/>
                </a:solidFill>
              </a:rPr>
              <a:t>	Achieve these requirements!</a:t>
            </a:r>
          </a:p>
          <a:p>
            <a:r>
              <a:rPr lang="en-US" dirty="0"/>
              <a:t>	</a:t>
            </a:r>
            <a:endParaRPr lang="en-US" i="1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6388" y="904875"/>
            <a:ext cx="8431210" cy="3729040"/>
            <a:chOff x="375" y="570"/>
            <a:chExt cx="5311" cy="2349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75" y="864"/>
              <a:ext cx="5259" cy="2055"/>
              <a:chOff x="375" y="864"/>
              <a:chExt cx="5259" cy="2055"/>
            </a:xfrm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75" y="2008"/>
                <a:ext cx="4902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… have strict </a:t>
                </a:r>
                <a:r>
                  <a:rPr lang="en-US" sz="2000" u="sng" dirty="0"/>
                  <a:t>REQUIREMENTS</a:t>
                </a:r>
                <a:r>
                  <a:rPr lang="en-US" sz="2000" dirty="0"/>
                  <a:t> on the </a:t>
                </a:r>
                <a:r>
                  <a:rPr lang="en-US" sz="2000" u="sng" dirty="0"/>
                  <a:t>metamaterials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0000FF"/>
                    </a:solidFill>
                  </a:rPr>
                  <a:t>Ultra-Low Losses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>
                    <a:solidFill>
                      <a:srgbClr val="FF0000"/>
                    </a:solidFill>
                  </a:rPr>
                  <a:t>Ability to scale down in size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(e.g.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Symbol" pitchFamily="18" charset="2"/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/10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texture the “atoms”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	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Fast tunability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of the index of refraction 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n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76" y="864"/>
                <a:ext cx="1458" cy="11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136" y="2064"/>
              <a:ext cx="550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chemeClr val="accent2"/>
                  </a:solidFill>
                </a:rPr>
                <a:t>Pendry (2004)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704" y="76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800" y="570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381000" y="6019800"/>
            <a:ext cx="8438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Steven M. Anlage. "</a:t>
            </a:r>
            <a:r>
              <a:rPr lang="en-US" sz="1400" b="1" dirty="0" smtClean="0"/>
              <a:t>The Physics and Applications of Superconducting Metamaterials</a:t>
            </a:r>
            <a:r>
              <a:rPr lang="en-US" sz="1400" dirty="0" smtClean="0"/>
              <a:t>," J. Opt. </a:t>
            </a:r>
            <a:r>
              <a:rPr lang="en-US" sz="1400" b="1" dirty="0" smtClean="0"/>
              <a:t>13</a:t>
            </a:r>
            <a:r>
              <a:rPr lang="en-US" sz="1400" dirty="0" smtClean="0"/>
              <a:t>, 024001 (2011). 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Three Hallmarks of Superconductivity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8463" y="1843088"/>
            <a:ext cx="181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Zero Resistance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-5400000">
            <a:off x="1066800" y="1905000"/>
            <a:ext cx="457200" cy="1371600"/>
          </a:xfrm>
          <a:prstGeom prst="can">
            <a:avLst>
              <a:gd name="adj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79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812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775" y="2212975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066800" y="2895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838200" y="3124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838200" y="2819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524000" y="3124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1752600" y="2819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549275" y="3276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49275" y="4648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 rot="16200000">
            <a:off x="-644525" y="3768725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DC Resistance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46125" y="4937125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Temperature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1387475" y="37338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093788" y="4632325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800" baseline="-25000"/>
              <a:t>c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1768475" y="3733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387475" y="37338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1387475" y="4038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07975" y="44450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2971800" y="1919288"/>
            <a:ext cx="2971800" cy="3659187"/>
            <a:chOff x="1872" y="921"/>
            <a:chExt cx="1872" cy="2305"/>
          </a:xfrm>
        </p:grpSpPr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988" y="921"/>
              <a:ext cx="17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Complete Diamagnetism</a:t>
              </a: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2304" y="187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2304" y="273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6200000">
              <a:off x="1364" y="2188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Magnetic Induction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2400" y="2976"/>
              <a:ext cx="9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Temperature</a:t>
              </a:r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2832" y="2160"/>
              <a:ext cx="8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647" y="272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T</a:t>
              </a:r>
              <a:r>
                <a:rPr lang="en-US" sz="2800" baseline="-25000"/>
                <a:t>c</a:t>
              </a:r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3072" y="2160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2832" y="2352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2150" y="261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pic>
          <p:nvPicPr>
            <p:cNvPr id="36" name="Picture 66" descr="http://www.physnet.uni-hamburg.de/home/vms/reimer/htc/fig9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0" y="1176"/>
              <a:ext cx="1572" cy="673"/>
            </a:xfrm>
            <a:prstGeom prst="rect">
              <a:avLst/>
            </a:prstGeom>
            <a:noFill/>
          </p:spPr>
        </p:pic>
        <p:sp>
          <p:nvSpPr>
            <p:cNvPr id="37" name="Rectangle 67"/>
            <p:cNvSpPr>
              <a:spLocks noChangeArrowheads="1"/>
            </p:cNvSpPr>
            <p:nvPr/>
          </p:nvSpPr>
          <p:spPr bwMode="auto">
            <a:xfrm>
              <a:off x="2208" y="1728"/>
              <a:ext cx="12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256" y="1660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T&gt;T</a:t>
              </a:r>
              <a:r>
                <a:rPr lang="en-US" sz="1600" baseline="-25000"/>
                <a:t>c</a:t>
              </a:r>
            </a:p>
          </p:txBody>
        </p:sp>
        <p:sp>
          <p:nvSpPr>
            <p:cNvPr id="39" name="Text Box 69"/>
            <p:cNvSpPr txBox="1">
              <a:spLocks noChangeArrowheads="1"/>
            </p:cNvSpPr>
            <p:nvPr/>
          </p:nvSpPr>
          <p:spPr bwMode="auto">
            <a:xfrm>
              <a:off x="3073" y="1660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T&lt;T</a:t>
              </a:r>
              <a:r>
                <a:rPr lang="en-US" sz="1600" baseline="-25000"/>
                <a:t>c</a:t>
              </a:r>
            </a:p>
          </p:txBody>
        </p:sp>
      </p:grpSp>
      <p:grpSp>
        <p:nvGrpSpPr>
          <p:cNvPr id="40" name="Group 72"/>
          <p:cNvGrpSpPr>
            <a:grpSpLocks/>
          </p:cNvGrpSpPr>
          <p:nvPr/>
        </p:nvGrpSpPr>
        <p:grpSpPr bwMode="auto">
          <a:xfrm>
            <a:off x="5899150" y="1905000"/>
            <a:ext cx="3282950" cy="3381375"/>
            <a:chOff x="3716" y="912"/>
            <a:chExt cx="2068" cy="2130"/>
          </a:xfrm>
        </p:grpSpPr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4128" y="1640"/>
              <a:ext cx="1488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3716" y="912"/>
              <a:ext cx="20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Macroscopic Quantum Effects</a:t>
              </a:r>
            </a:p>
          </p:txBody>
        </p: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4328" y="1776"/>
              <a:ext cx="1104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4896" y="14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4896" y="2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5024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5168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 flipH="1">
              <a:off x="4656" y="1528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 flipH="1">
              <a:off x="4464" y="1520"/>
              <a:ext cx="112" cy="528"/>
            </a:xfrm>
            <a:custGeom>
              <a:avLst/>
              <a:gdLst/>
              <a:ahLst/>
              <a:cxnLst>
                <a:cxn ang="0">
                  <a:pos x="16" y="528"/>
                </a:cxn>
                <a:cxn ang="0">
                  <a:pos x="16" y="288"/>
                </a:cxn>
                <a:cxn ang="0">
                  <a:pos x="112" y="0"/>
                </a:cxn>
              </a:cxnLst>
              <a:rect l="0" t="0" r="r" b="b"/>
              <a:pathLst>
                <a:path w="112" h="528">
                  <a:moveTo>
                    <a:pt x="16" y="528"/>
                  </a:moveTo>
                  <a:cubicBezTo>
                    <a:pt x="8" y="452"/>
                    <a:pt x="0" y="376"/>
                    <a:pt x="16" y="288"/>
                  </a:cubicBezTo>
                  <a:cubicBezTo>
                    <a:pt x="32" y="200"/>
                    <a:pt x="96" y="4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5040" y="2208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5192" y="2192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 flipH="1">
              <a:off x="4584" y="2192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 flipH="1">
              <a:off x="4376" y="2176"/>
              <a:ext cx="14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144" y="336"/>
                </a:cxn>
              </a:cxnLst>
              <a:rect l="0" t="0" r="r" b="b"/>
              <a:pathLst>
                <a:path w="144" h="336">
                  <a:moveTo>
                    <a:pt x="0" y="0"/>
                  </a:moveTo>
                  <a:cubicBezTo>
                    <a:pt x="12" y="92"/>
                    <a:pt x="24" y="184"/>
                    <a:pt x="48" y="240"/>
                  </a:cubicBezTo>
                  <a:cubicBezTo>
                    <a:pt x="72" y="296"/>
                    <a:pt x="108" y="316"/>
                    <a:pt x="144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63"/>
            <p:cNvSpPr txBox="1">
              <a:spLocks noChangeArrowheads="1"/>
            </p:cNvSpPr>
            <p:nvPr/>
          </p:nvSpPr>
          <p:spPr bwMode="auto">
            <a:xfrm>
              <a:off x="4655" y="1236"/>
              <a:ext cx="4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Flux </a:t>
              </a:r>
              <a:r>
                <a:rPr lang="en-US" sz="1600">
                  <a:latin typeface="Symbol" pitchFamily="18" charset="2"/>
                </a:rPr>
                <a:t>F</a:t>
              </a:r>
            </a:p>
          </p:txBody>
        </p:sp>
        <p:sp>
          <p:nvSpPr>
            <p:cNvPr id="55" name="Text Box 70"/>
            <p:cNvSpPr txBox="1">
              <a:spLocks noChangeArrowheads="1"/>
            </p:cNvSpPr>
            <p:nvPr/>
          </p:nvSpPr>
          <p:spPr bwMode="auto">
            <a:xfrm>
              <a:off x="4081" y="2676"/>
              <a:ext cx="15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/>
                <a:t>Flux quantization </a:t>
              </a:r>
              <a:r>
                <a:rPr lang="en-US" sz="1600" b="1">
                  <a:latin typeface="Symbol" pitchFamily="18" charset="2"/>
                </a:rPr>
                <a:t>F</a:t>
              </a:r>
              <a:r>
                <a:rPr lang="en-US" sz="1600" b="1"/>
                <a:t> = n</a:t>
              </a:r>
              <a:r>
                <a:rPr lang="en-US" sz="1600" b="1">
                  <a:latin typeface="Symbol" pitchFamily="18" charset="2"/>
                </a:rPr>
                <a:t>F</a:t>
              </a:r>
              <a:r>
                <a:rPr lang="en-US" sz="1600" b="1" baseline="-25000"/>
                <a:t>0</a:t>
              </a:r>
            </a:p>
            <a:p>
              <a:pPr algn="ctr"/>
              <a:r>
                <a:rPr lang="en-US" sz="1600" b="1"/>
                <a:t>Josephson Effects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467600" y="41148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</a:t>
            </a:r>
            <a:endParaRPr lang="en-US" sz="1600" b="1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4419600" y="2362200"/>
            <a:ext cx="2286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605333" y="2771770"/>
            <a:ext cx="419104" cy="1047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33984" y="2767006"/>
            <a:ext cx="557216" cy="1285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39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/>
              <a:t>Macroscopic Quantum Effects</a:t>
            </a:r>
          </a:p>
        </p:txBody>
      </p:sp>
      <p:sp>
        <p:nvSpPr>
          <p:cNvPr id="2053" name="Text Box 41"/>
          <p:cNvSpPr txBox="1">
            <a:spLocks noChangeArrowheads="1"/>
          </p:cNvSpPr>
          <p:nvPr/>
        </p:nvSpPr>
        <p:spPr bwMode="auto">
          <a:xfrm>
            <a:off x="1219200" y="1447800"/>
            <a:ext cx="382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Superconductor is described by a single</a:t>
            </a:r>
          </a:p>
          <a:p>
            <a:pPr eaLnBrk="1" hangingPunct="1"/>
            <a:r>
              <a:rPr lang="en-US"/>
              <a:t>Macroscopic Quantum Wavefunction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23146"/>
              </p:ext>
            </p:extLst>
          </p:nvPr>
        </p:nvGraphicFramePr>
        <p:xfrm>
          <a:off x="5562600" y="1314450"/>
          <a:ext cx="232435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3" imgW="660113" imgH="253890" progId="Equation.3">
                  <p:embed/>
                </p:oleObj>
              </mc:Choice>
              <mc:Fallback>
                <p:oleObj name="Equation" r:id="rId3" imgW="660113" imgH="25389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14450"/>
                        <a:ext cx="2324352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43"/>
          <p:cNvSpPr txBox="1">
            <a:spLocks noChangeArrowheads="1"/>
          </p:cNvSpPr>
          <p:nvPr/>
        </p:nvSpPr>
        <p:spPr bwMode="auto">
          <a:xfrm>
            <a:off x="304800" y="2419350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Consequences:</a:t>
            </a:r>
          </a:p>
        </p:txBody>
      </p:sp>
      <p:sp>
        <p:nvSpPr>
          <p:cNvPr id="2055" name="Text Box 44"/>
          <p:cNvSpPr txBox="1">
            <a:spLocks noChangeArrowheads="1"/>
          </p:cNvSpPr>
          <p:nvPr/>
        </p:nvSpPr>
        <p:spPr bwMode="auto">
          <a:xfrm>
            <a:off x="288925" y="2800350"/>
            <a:ext cx="66372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u="sng" dirty="0"/>
              <a:t>Magnetic flux is quantized</a:t>
            </a:r>
            <a:r>
              <a:rPr lang="en-US" sz="2000" dirty="0"/>
              <a:t> in units of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 = h/2e </a:t>
            </a:r>
            <a:r>
              <a:rPr lang="en-US" sz="1200" dirty="0"/>
              <a:t>(= 2.07 x 10</a:t>
            </a:r>
            <a:r>
              <a:rPr lang="en-US" sz="1200" baseline="30000" dirty="0"/>
              <a:t>-15</a:t>
            </a:r>
            <a:r>
              <a:rPr lang="en-US" sz="1200" dirty="0"/>
              <a:t> Tm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</a:p>
          <a:p>
            <a:pPr eaLnBrk="1" hangingPunct="1"/>
            <a:r>
              <a:rPr lang="en-US" sz="2000" dirty="0"/>
              <a:t>	R = 0 allows persistent currents</a:t>
            </a:r>
          </a:p>
          <a:p>
            <a:pPr eaLnBrk="1" hangingPunct="1"/>
            <a:r>
              <a:rPr lang="en-US" sz="2000" dirty="0"/>
              <a:t>	Current I flows to maintain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 in loop</a:t>
            </a:r>
          </a:p>
          <a:p>
            <a:pPr eaLnBrk="1" hangingPunct="1"/>
            <a:r>
              <a:rPr lang="en-US" sz="2000" dirty="0"/>
              <a:t>	</a:t>
            </a:r>
            <a:r>
              <a:rPr lang="en-US" sz="1600" i="1" dirty="0"/>
              <a:t>n</a:t>
            </a:r>
            <a:r>
              <a:rPr lang="en-US" sz="1600" dirty="0"/>
              <a:t> = integer,</a:t>
            </a:r>
            <a:r>
              <a:rPr lang="en-US" sz="2000" dirty="0"/>
              <a:t> </a:t>
            </a:r>
            <a:r>
              <a:rPr lang="en-US" sz="1600" dirty="0"/>
              <a:t>h = Planck’s const., 2e = Cooper pair charge</a:t>
            </a:r>
          </a:p>
        </p:txBody>
      </p:sp>
      <p:sp>
        <p:nvSpPr>
          <p:cNvPr id="2056" name="Oval 45"/>
          <p:cNvSpPr>
            <a:spLocks noChangeArrowheads="1"/>
          </p:cNvSpPr>
          <p:nvPr/>
        </p:nvSpPr>
        <p:spPr bwMode="auto">
          <a:xfrm>
            <a:off x="6248400" y="3060700"/>
            <a:ext cx="2362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46"/>
          <p:cNvSpPr>
            <a:spLocks noChangeArrowheads="1"/>
          </p:cNvSpPr>
          <p:nvPr/>
        </p:nvSpPr>
        <p:spPr bwMode="auto">
          <a:xfrm>
            <a:off x="6565900" y="3276600"/>
            <a:ext cx="1752600" cy="457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47"/>
          <p:cNvSpPr>
            <a:spLocks noChangeShapeType="1"/>
          </p:cNvSpPr>
          <p:nvPr/>
        </p:nvSpPr>
        <p:spPr bwMode="auto">
          <a:xfrm flipV="1">
            <a:off x="7467600" y="27305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48"/>
          <p:cNvSpPr>
            <a:spLocks noChangeShapeType="1"/>
          </p:cNvSpPr>
          <p:nvPr/>
        </p:nvSpPr>
        <p:spPr bwMode="auto">
          <a:xfrm>
            <a:off x="7467600" y="3975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49"/>
          <p:cNvSpPr>
            <a:spLocks/>
          </p:cNvSpPr>
          <p:nvPr/>
        </p:nvSpPr>
        <p:spPr bwMode="auto">
          <a:xfrm>
            <a:off x="7670800" y="2870200"/>
            <a:ext cx="177800" cy="838200"/>
          </a:xfrm>
          <a:custGeom>
            <a:avLst/>
            <a:gdLst>
              <a:gd name="T0" fmla="*/ 2147483647 w 112"/>
              <a:gd name="T1" fmla="*/ 2147483647 h 528"/>
              <a:gd name="T2" fmla="*/ 2147483647 w 112"/>
              <a:gd name="T3" fmla="*/ 2147483647 h 528"/>
              <a:gd name="T4" fmla="*/ 2147483647 w 112"/>
              <a:gd name="T5" fmla="*/ 0 h 528"/>
              <a:gd name="T6" fmla="*/ 0 60000 65536"/>
              <a:gd name="T7" fmla="*/ 0 60000 65536"/>
              <a:gd name="T8" fmla="*/ 0 60000 65536"/>
              <a:gd name="T9" fmla="*/ 0 w 112"/>
              <a:gd name="T10" fmla="*/ 0 h 528"/>
              <a:gd name="T11" fmla="*/ 112 w 1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28">
                <a:moveTo>
                  <a:pt x="16" y="528"/>
                </a:moveTo>
                <a:cubicBezTo>
                  <a:pt x="8" y="452"/>
                  <a:pt x="0" y="376"/>
                  <a:pt x="16" y="288"/>
                </a:cubicBezTo>
                <a:cubicBezTo>
                  <a:pt x="32" y="200"/>
                  <a:pt x="96" y="48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Freeform 50"/>
          <p:cNvSpPr>
            <a:spLocks/>
          </p:cNvSpPr>
          <p:nvPr/>
        </p:nvSpPr>
        <p:spPr bwMode="auto">
          <a:xfrm>
            <a:off x="7899400" y="2870200"/>
            <a:ext cx="177800" cy="838200"/>
          </a:xfrm>
          <a:custGeom>
            <a:avLst/>
            <a:gdLst>
              <a:gd name="T0" fmla="*/ 2147483647 w 112"/>
              <a:gd name="T1" fmla="*/ 2147483647 h 528"/>
              <a:gd name="T2" fmla="*/ 2147483647 w 112"/>
              <a:gd name="T3" fmla="*/ 2147483647 h 528"/>
              <a:gd name="T4" fmla="*/ 2147483647 w 112"/>
              <a:gd name="T5" fmla="*/ 0 h 528"/>
              <a:gd name="T6" fmla="*/ 0 60000 65536"/>
              <a:gd name="T7" fmla="*/ 0 60000 65536"/>
              <a:gd name="T8" fmla="*/ 0 60000 65536"/>
              <a:gd name="T9" fmla="*/ 0 w 112"/>
              <a:gd name="T10" fmla="*/ 0 h 528"/>
              <a:gd name="T11" fmla="*/ 112 w 1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28">
                <a:moveTo>
                  <a:pt x="16" y="528"/>
                </a:moveTo>
                <a:cubicBezTo>
                  <a:pt x="8" y="452"/>
                  <a:pt x="0" y="376"/>
                  <a:pt x="16" y="288"/>
                </a:cubicBezTo>
                <a:cubicBezTo>
                  <a:pt x="32" y="200"/>
                  <a:pt x="96" y="48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51"/>
          <p:cNvSpPr>
            <a:spLocks/>
          </p:cNvSpPr>
          <p:nvPr/>
        </p:nvSpPr>
        <p:spPr bwMode="auto">
          <a:xfrm flipH="1">
            <a:off x="7086600" y="2882900"/>
            <a:ext cx="177800" cy="838200"/>
          </a:xfrm>
          <a:custGeom>
            <a:avLst/>
            <a:gdLst>
              <a:gd name="T0" fmla="*/ 2147483647 w 112"/>
              <a:gd name="T1" fmla="*/ 2147483647 h 528"/>
              <a:gd name="T2" fmla="*/ 2147483647 w 112"/>
              <a:gd name="T3" fmla="*/ 2147483647 h 528"/>
              <a:gd name="T4" fmla="*/ 2147483647 w 112"/>
              <a:gd name="T5" fmla="*/ 0 h 528"/>
              <a:gd name="T6" fmla="*/ 0 60000 65536"/>
              <a:gd name="T7" fmla="*/ 0 60000 65536"/>
              <a:gd name="T8" fmla="*/ 0 60000 65536"/>
              <a:gd name="T9" fmla="*/ 0 w 112"/>
              <a:gd name="T10" fmla="*/ 0 h 528"/>
              <a:gd name="T11" fmla="*/ 112 w 1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28">
                <a:moveTo>
                  <a:pt x="16" y="528"/>
                </a:moveTo>
                <a:cubicBezTo>
                  <a:pt x="8" y="452"/>
                  <a:pt x="0" y="376"/>
                  <a:pt x="16" y="288"/>
                </a:cubicBezTo>
                <a:cubicBezTo>
                  <a:pt x="32" y="200"/>
                  <a:pt x="96" y="48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Freeform 52"/>
          <p:cNvSpPr>
            <a:spLocks/>
          </p:cNvSpPr>
          <p:nvPr/>
        </p:nvSpPr>
        <p:spPr bwMode="auto">
          <a:xfrm flipH="1">
            <a:off x="6753225" y="2870200"/>
            <a:ext cx="177800" cy="838200"/>
          </a:xfrm>
          <a:custGeom>
            <a:avLst/>
            <a:gdLst>
              <a:gd name="T0" fmla="*/ 2147483647 w 112"/>
              <a:gd name="T1" fmla="*/ 2147483647 h 528"/>
              <a:gd name="T2" fmla="*/ 2147483647 w 112"/>
              <a:gd name="T3" fmla="*/ 2147483647 h 528"/>
              <a:gd name="T4" fmla="*/ 2147483647 w 112"/>
              <a:gd name="T5" fmla="*/ 0 h 528"/>
              <a:gd name="T6" fmla="*/ 0 60000 65536"/>
              <a:gd name="T7" fmla="*/ 0 60000 65536"/>
              <a:gd name="T8" fmla="*/ 0 60000 65536"/>
              <a:gd name="T9" fmla="*/ 0 w 112"/>
              <a:gd name="T10" fmla="*/ 0 h 528"/>
              <a:gd name="T11" fmla="*/ 112 w 1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28">
                <a:moveTo>
                  <a:pt x="16" y="528"/>
                </a:moveTo>
                <a:cubicBezTo>
                  <a:pt x="8" y="452"/>
                  <a:pt x="0" y="376"/>
                  <a:pt x="16" y="288"/>
                </a:cubicBezTo>
                <a:cubicBezTo>
                  <a:pt x="32" y="200"/>
                  <a:pt x="96" y="48"/>
                  <a:pt x="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Freeform 53"/>
          <p:cNvSpPr>
            <a:spLocks/>
          </p:cNvSpPr>
          <p:nvPr/>
        </p:nvSpPr>
        <p:spPr bwMode="auto">
          <a:xfrm>
            <a:off x="7696200" y="3962400"/>
            <a:ext cx="228600" cy="533400"/>
          </a:xfrm>
          <a:custGeom>
            <a:avLst/>
            <a:gdLst>
              <a:gd name="T0" fmla="*/ 0 w 144"/>
              <a:gd name="T1" fmla="*/ 0 h 336"/>
              <a:gd name="T2" fmla="*/ 2147483647 w 144"/>
              <a:gd name="T3" fmla="*/ 2147483647 h 336"/>
              <a:gd name="T4" fmla="*/ 2147483647 w 144"/>
              <a:gd name="T5" fmla="*/ 2147483647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0" y="0"/>
                </a:moveTo>
                <a:cubicBezTo>
                  <a:pt x="12" y="92"/>
                  <a:pt x="24" y="184"/>
                  <a:pt x="48" y="240"/>
                </a:cubicBezTo>
                <a:cubicBezTo>
                  <a:pt x="72" y="296"/>
                  <a:pt x="108" y="316"/>
                  <a:pt x="14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Freeform 54"/>
          <p:cNvSpPr>
            <a:spLocks/>
          </p:cNvSpPr>
          <p:nvPr/>
        </p:nvSpPr>
        <p:spPr bwMode="auto">
          <a:xfrm>
            <a:off x="7937500" y="3937000"/>
            <a:ext cx="228600" cy="533400"/>
          </a:xfrm>
          <a:custGeom>
            <a:avLst/>
            <a:gdLst>
              <a:gd name="T0" fmla="*/ 0 w 144"/>
              <a:gd name="T1" fmla="*/ 0 h 336"/>
              <a:gd name="T2" fmla="*/ 2147483647 w 144"/>
              <a:gd name="T3" fmla="*/ 2147483647 h 336"/>
              <a:gd name="T4" fmla="*/ 2147483647 w 144"/>
              <a:gd name="T5" fmla="*/ 2147483647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0" y="0"/>
                </a:moveTo>
                <a:cubicBezTo>
                  <a:pt x="12" y="92"/>
                  <a:pt x="24" y="184"/>
                  <a:pt x="48" y="240"/>
                </a:cubicBezTo>
                <a:cubicBezTo>
                  <a:pt x="72" y="296"/>
                  <a:pt x="108" y="316"/>
                  <a:pt x="14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Freeform 55"/>
          <p:cNvSpPr>
            <a:spLocks/>
          </p:cNvSpPr>
          <p:nvPr/>
        </p:nvSpPr>
        <p:spPr bwMode="auto">
          <a:xfrm flipH="1">
            <a:off x="6972300" y="3937000"/>
            <a:ext cx="228600" cy="533400"/>
          </a:xfrm>
          <a:custGeom>
            <a:avLst/>
            <a:gdLst>
              <a:gd name="T0" fmla="*/ 0 w 144"/>
              <a:gd name="T1" fmla="*/ 0 h 336"/>
              <a:gd name="T2" fmla="*/ 2147483647 w 144"/>
              <a:gd name="T3" fmla="*/ 2147483647 h 336"/>
              <a:gd name="T4" fmla="*/ 2147483647 w 144"/>
              <a:gd name="T5" fmla="*/ 2147483647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0" y="0"/>
                </a:moveTo>
                <a:cubicBezTo>
                  <a:pt x="12" y="92"/>
                  <a:pt x="24" y="184"/>
                  <a:pt x="48" y="240"/>
                </a:cubicBezTo>
                <a:cubicBezTo>
                  <a:pt x="72" y="296"/>
                  <a:pt x="108" y="316"/>
                  <a:pt x="14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Freeform 56"/>
          <p:cNvSpPr>
            <a:spLocks/>
          </p:cNvSpPr>
          <p:nvPr/>
        </p:nvSpPr>
        <p:spPr bwMode="auto">
          <a:xfrm flipH="1">
            <a:off x="6642100" y="3911600"/>
            <a:ext cx="228600" cy="533400"/>
          </a:xfrm>
          <a:custGeom>
            <a:avLst/>
            <a:gdLst>
              <a:gd name="T0" fmla="*/ 0 w 144"/>
              <a:gd name="T1" fmla="*/ 0 h 336"/>
              <a:gd name="T2" fmla="*/ 2147483647 w 144"/>
              <a:gd name="T3" fmla="*/ 2147483647 h 336"/>
              <a:gd name="T4" fmla="*/ 2147483647 w 144"/>
              <a:gd name="T5" fmla="*/ 2147483647 h 336"/>
              <a:gd name="T6" fmla="*/ 0 60000 65536"/>
              <a:gd name="T7" fmla="*/ 0 60000 65536"/>
              <a:gd name="T8" fmla="*/ 0 60000 65536"/>
              <a:gd name="T9" fmla="*/ 0 w 144"/>
              <a:gd name="T10" fmla="*/ 0 h 336"/>
              <a:gd name="T11" fmla="*/ 144 w 1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36">
                <a:moveTo>
                  <a:pt x="0" y="0"/>
                </a:moveTo>
                <a:cubicBezTo>
                  <a:pt x="12" y="92"/>
                  <a:pt x="24" y="184"/>
                  <a:pt x="48" y="240"/>
                </a:cubicBezTo>
                <a:cubicBezTo>
                  <a:pt x="72" y="296"/>
                  <a:pt x="108" y="316"/>
                  <a:pt x="14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57"/>
          <p:cNvSpPr txBox="1">
            <a:spLocks noChangeArrowheads="1"/>
          </p:cNvSpPr>
          <p:nvPr/>
        </p:nvSpPr>
        <p:spPr bwMode="auto">
          <a:xfrm>
            <a:off x="7085013" y="2419350"/>
            <a:ext cx="763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/>
              <a:t>Flux </a:t>
            </a:r>
            <a:r>
              <a:rPr lang="en-US" sz="1600">
                <a:latin typeface="Symbol" pitchFamily="18" charset="2"/>
              </a:rPr>
              <a:t>F</a:t>
            </a:r>
          </a:p>
        </p:txBody>
      </p:sp>
      <p:sp>
        <p:nvSpPr>
          <p:cNvPr id="2069" name="Line 58"/>
          <p:cNvSpPr>
            <a:spLocks noChangeShapeType="1"/>
          </p:cNvSpPr>
          <p:nvPr/>
        </p:nvSpPr>
        <p:spPr bwMode="auto">
          <a:xfrm>
            <a:off x="6477000" y="36385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59"/>
          <p:cNvSpPr txBox="1">
            <a:spLocks noChangeArrowheads="1"/>
          </p:cNvSpPr>
          <p:nvPr/>
        </p:nvSpPr>
        <p:spPr bwMode="auto">
          <a:xfrm>
            <a:off x="6400800" y="3775075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/>
              <a:t>I</a:t>
            </a:r>
          </a:p>
        </p:txBody>
      </p:sp>
      <p:sp>
        <p:nvSpPr>
          <p:cNvPr id="2071" name="Text Box 60"/>
          <p:cNvSpPr txBox="1">
            <a:spLocks noChangeArrowheads="1"/>
          </p:cNvSpPr>
          <p:nvPr/>
        </p:nvSpPr>
        <p:spPr bwMode="auto">
          <a:xfrm>
            <a:off x="8001000" y="3943350"/>
            <a:ext cx="969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/>
              <a:t>superconductor</a:t>
            </a:r>
          </a:p>
        </p:txBody>
      </p:sp>
      <p:sp>
        <p:nvSpPr>
          <p:cNvPr id="2" name="Oval 1"/>
          <p:cNvSpPr/>
          <p:nvPr/>
        </p:nvSpPr>
        <p:spPr>
          <a:xfrm>
            <a:off x="1066800" y="4724400"/>
            <a:ext cx="1905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285734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Flux Quantization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0910" y="560504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16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6" name="Straight Arrow Connector 5"/>
          <p:cNvCxnSpPr>
            <a:stCxn id="2" idx="2"/>
            <a:endCxn id="2" idx="6"/>
          </p:cNvCxnSpPr>
          <p:nvPr/>
        </p:nvCxnSpPr>
        <p:spPr>
          <a:xfrm>
            <a:off x="1066800" y="5600700"/>
            <a:ext cx="19050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48715" y="5105400"/>
            <a:ext cx="4677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flux quantum in this loop requires a field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 = </a:t>
            </a:r>
            <a:r>
              <a:rPr lang="en-US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/Area = 1 </a:t>
            </a:r>
            <a:r>
              <a:rPr lang="en-US" b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Earth’s magnetic field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500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414463" y="5224463"/>
            <a:ext cx="228600" cy="2286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492250" y="5302250"/>
            <a:ext cx="76200" cy="76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37355"/>
              </p:ext>
            </p:extLst>
          </p:nvPr>
        </p:nvGraphicFramePr>
        <p:xfrm>
          <a:off x="1687513" y="517525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5" imgW="634449" imgH="215713" progId="Equation.3">
                  <p:embed/>
                </p:oleObj>
              </mc:Choice>
              <mc:Fallback>
                <p:oleObj name="Equation" r:id="rId5" imgW="634449" imgH="215713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17525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62484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</a:p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13969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32" grpId="0" animBg="1"/>
      <p:bldP spid="33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3" descr="tpqm_11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00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ej_fi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5052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328738" y="3687763"/>
          <a:ext cx="12192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2" name="Equation" r:id="rId5" imgW="723586" imgH="253890" progId="Equation.3">
                  <p:embed/>
                </p:oleObj>
              </mc:Choice>
              <mc:Fallback>
                <p:oleObj name="Equation" r:id="rId5" imgW="723586" imgH="253890" progId="Equation.3">
                  <p:embed/>
                  <p:pic>
                    <p:nvPicPr>
                      <p:cNvPr id="0" name="Picture 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687763"/>
                        <a:ext cx="12192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700338" y="3124200"/>
          <a:ext cx="13049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3" name="Equation" r:id="rId7" imgW="774364" imgH="253890" progId="Equation.3">
                  <p:embed/>
                </p:oleObj>
              </mc:Choice>
              <mc:Fallback>
                <p:oleObj name="Equation" r:id="rId7" imgW="774364" imgH="253890" progId="Equation.3">
                  <p:embed/>
                  <p:pic>
                    <p:nvPicPr>
                      <p:cNvPr id="0" name="Picture 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24200"/>
                        <a:ext cx="13049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271588" y="4953000"/>
          <a:ext cx="28686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" name="Equation" r:id="rId9" imgW="1447800" imgH="469900" progId="Equation.3">
                  <p:embed/>
                </p:oleObj>
              </mc:Choice>
              <mc:Fallback>
                <p:oleObj name="Equation" r:id="rId9" imgW="1447800" imgH="469900" progId="Equation.3">
                  <p:embed/>
                  <p:pic>
                    <p:nvPicPr>
                      <p:cNvPr id="0" name="Picture 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953000"/>
                        <a:ext cx="2868612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0563" y="5881688"/>
            <a:ext cx="3805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</a:rPr>
              <a:t>Gauge-invariant phase difference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414463" y="2557463"/>
            <a:ext cx="228600" cy="2286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492250" y="2635250"/>
            <a:ext cx="76200" cy="76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503488" y="342900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5" name="Equation" r:id="rId11" imgW="152268" imgH="203024" progId="Equation.3">
                  <p:embed/>
                </p:oleObj>
              </mc:Choice>
              <mc:Fallback>
                <p:oleObj name="Equation" r:id="rId11" imgW="152268" imgH="203024" progId="Equation.3">
                  <p:embed/>
                  <p:pic>
                    <p:nvPicPr>
                      <p:cNvPr id="0" name="Picture 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3429000"/>
                        <a:ext cx="152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1687513" y="250825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6" name="Equation" r:id="rId13" imgW="634449" imgH="215713" progId="Equation.3">
                  <p:embed/>
                </p:oleObj>
              </mc:Choice>
              <mc:Fallback>
                <p:oleObj name="Equation" r:id="rId13" imgW="634449" imgH="215713" progId="Equation.3">
                  <p:embed/>
                  <p:pic>
                    <p:nvPicPr>
                      <p:cNvPr id="0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50825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26"/>
          <p:cNvSpPr txBox="1">
            <a:spLocks noChangeArrowheads="1"/>
          </p:cNvSpPr>
          <p:nvPr/>
        </p:nvSpPr>
        <p:spPr bwMode="auto">
          <a:xfrm>
            <a:off x="1143000" y="60325"/>
            <a:ext cx="73390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cs typeface="+mn-cs"/>
              </a:rPr>
              <a:t>Macroscopic Quantum Effects </a:t>
            </a:r>
          </a:p>
          <a:p>
            <a:pPr>
              <a:defRPr/>
            </a:pPr>
            <a:r>
              <a:rPr lang="en-US" sz="1050" dirty="0">
                <a:cs typeface="+mn-cs"/>
              </a:rPr>
              <a:t>                                                						</a:t>
            </a:r>
            <a:r>
              <a:rPr lang="en-US" sz="1200" dirty="0">
                <a:cs typeface="+mn-cs"/>
              </a:rPr>
              <a:t>Continued</a:t>
            </a:r>
          </a:p>
        </p:txBody>
      </p:sp>
      <p:sp>
        <p:nvSpPr>
          <p:cNvPr id="3088" name="Text Box 1042"/>
          <p:cNvSpPr txBox="1">
            <a:spLocks noChangeArrowheads="1"/>
          </p:cNvSpPr>
          <p:nvPr/>
        </p:nvSpPr>
        <p:spPr bwMode="auto">
          <a:xfrm>
            <a:off x="533400" y="990600"/>
            <a:ext cx="493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u="sng"/>
              <a:t>Josephson Effects</a:t>
            </a:r>
            <a:r>
              <a:rPr lang="en-US" sz="2000"/>
              <a:t> (Tunneling of Cooper Pairs)</a:t>
            </a:r>
            <a:endParaRPr lang="en-US"/>
          </a:p>
        </p:txBody>
      </p:sp>
      <p:grpSp>
        <p:nvGrpSpPr>
          <p:cNvPr id="2" name="Group 286"/>
          <p:cNvGrpSpPr>
            <a:grpSpLocks/>
          </p:cNvGrpSpPr>
          <p:nvPr/>
        </p:nvGrpSpPr>
        <p:grpSpPr bwMode="auto">
          <a:xfrm>
            <a:off x="5791200" y="4648200"/>
            <a:ext cx="2057400" cy="533400"/>
            <a:chOff x="1200" y="2880"/>
            <a:chExt cx="720" cy="192"/>
          </a:xfrm>
        </p:grpSpPr>
        <p:sp>
          <p:nvSpPr>
            <p:cNvPr id="3095" name="Line 287"/>
            <p:cNvSpPr>
              <a:spLocks noChangeShapeType="1"/>
            </p:cNvSpPr>
            <p:nvPr/>
          </p:nvSpPr>
          <p:spPr bwMode="auto">
            <a:xfrm>
              <a:off x="1200" y="297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96" name="Line 288"/>
            <p:cNvSpPr>
              <a:spLocks noChangeShapeType="1"/>
            </p:cNvSpPr>
            <p:nvPr/>
          </p:nvSpPr>
          <p:spPr bwMode="auto">
            <a:xfrm>
              <a:off x="1488" y="2880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97" name="Line 289"/>
            <p:cNvSpPr>
              <a:spLocks noChangeShapeType="1"/>
            </p:cNvSpPr>
            <p:nvPr/>
          </p:nvSpPr>
          <p:spPr bwMode="auto">
            <a:xfrm flipH="1">
              <a:off x="1488" y="2880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0" y="5181600"/>
            <a:ext cx="308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Circuit representation of a JJ</a:t>
            </a:r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5029200" y="1600200"/>
            <a:ext cx="35814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410200" y="1543050"/>
          <a:ext cx="2362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7" name="Equation" r:id="rId15" imgW="774364" imgH="228501" progId="Equation.3">
                  <p:embed/>
                </p:oleObj>
              </mc:Choice>
              <mc:Fallback>
                <p:oleObj name="Equation" r:id="rId15" imgW="774364" imgH="228501" progId="Equation.3">
                  <p:embed/>
                  <p:pic>
                    <p:nvPicPr>
                      <p:cNvPr id="0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43050"/>
                        <a:ext cx="23622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486400" y="2457450"/>
          <a:ext cx="20923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" name="Equation" r:id="rId17" imgW="685800" imgH="393700" progId="Equation.3">
                  <p:embed/>
                </p:oleObj>
              </mc:Choice>
              <mc:Fallback>
                <p:oleObj name="Equation" r:id="rId17" imgW="685800" imgH="393700" progId="Equation.3">
                  <p:embed/>
                  <p:pic>
                    <p:nvPicPr>
                      <p:cNvPr id="0" name="Picture 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57450"/>
                        <a:ext cx="2092325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61350" y="1679575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DC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261350" y="2898775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28037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2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27225" y="0"/>
            <a:ext cx="5535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0">
                <a:solidFill>
                  <a:srgbClr val="0000FF"/>
                </a:solidFill>
                <a:latin typeface="Times" pitchFamily="18" charset="0"/>
              </a:rPr>
              <a:t>Why Quantum </a:t>
            </a:r>
          </a:p>
          <a:p>
            <a:pPr algn="ctr" eaLnBrk="1" hangingPunct="1"/>
            <a:r>
              <a:rPr lang="en-US" sz="4000" b="0">
                <a:solidFill>
                  <a:srgbClr val="CE0D26"/>
                </a:solidFill>
                <a:latin typeface="Times" pitchFamily="18" charset="0"/>
              </a:rPr>
              <a:t>Josephson</a:t>
            </a:r>
            <a:r>
              <a:rPr lang="en-US" sz="4000" b="0">
                <a:solidFill>
                  <a:srgbClr val="0000FF"/>
                </a:solidFill>
                <a:latin typeface="Times" pitchFamily="18" charset="0"/>
              </a:rPr>
              <a:t> Metamaterials?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73038" y="1524000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Josephson </a:t>
            </a:r>
            <a:r>
              <a:rPr lang="en-US" sz="2400" dirty="0">
                <a:solidFill>
                  <a:schemeClr val="tx1"/>
                </a:solidFill>
              </a:rPr>
              <a:t>Inductance is </a:t>
            </a:r>
            <a:r>
              <a:rPr lang="en-US" sz="2400" dirty="0">
                <a:solidFill>
                  <a:srgbClr val="FF3300"/>
                </a:solidFill>
              </a:rPr>
              <a:t>large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FF3300"/>
                </a:solidFill>
              </a:rPr>
              <a:t>tunable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>
                <a:solidFill>
                  <a:srgbClr val="FF3300"/>
                </a:solidFill>
              </a:rPr>
              <a:t>nonlinear</a:t>
            </a: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22083"/>
              </p:ext>
            </p:extLst>
          </p:nvPr>
        </p:nvGraphicFramePr>
        <p:xfrm>
          <a:off x="5164137" y="2372081"/>
          <a:ext cx="17700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4" imgW="1104900" imgH="431800" progId="Equation.3">
                  <p:embed/>
                </p:oleObj>
              </mc:Choice>
              <mc:Fallback>
                <p:oleObj name="Equation" r:id="rId4" imgW="1104900" imgH="43180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7" y="2372081"/>
                        <a:ext cx="177006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2" name="AutoShape 10"/>
          <p:cNvSpPr>
            <a:spLocks noChangeArrowheads="1"/>
          </p:cNvSpPr>
          <p:nvPr/>
        </p:nvSpPr>
        <p:spPr bwMode="auto">
          <a:xfrm>
            <a:off x="6611937" y="2981681"/>
            <a:ext cx="184150" cy="406400"/>
          </a:xfrm>
          <a:prstGeom prst="upArrow">
            <a:avLst>
              <a:gd name="adj1" fmla="val 50000"/>
              <a:gd name="adj2" fmla="val 55172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2514814" cy="12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1168467" y="3395246"/>
            <a:ext cx="4063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Resistively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Capacitively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Shunted Junction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(RCSJ) Model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SQUIDs</a:t>
            </a:r>
          </a:p>
        </p:txBody>
      </p:sp>
      <p:sp>
        <p:nvSpPr>
          <p:cNvPr id="17414" name="TextBox 43"/>
          <p:cNvSpPr txBox="1">
            <a:spLocks noChangeArrowheads="1"/>
          </p:cNvSpPr>
          <p:nvPr/>
        </p:nvSpPr>
        <p:spPr bwMode="auto">
          <a:xfrm>
            <a:off x="4827588" y="3581400"/>
            <a:ext cx="431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Inductance of Junction in rf SQUID Loop</a:t>
            </a:r>
          </a:p>
        </p:txBody>
      </p: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2819400" y="1828800"/>
            <a:ext cx="1028700" cy="914400"/>
            <a:chOff x="2304" y="1896"/>
            <a:chExt cx="648" cy="576"/>
          </a:xfrm>
          <a:solidFill>
            <a:srgbClr val="8EB4E3"/>
          </a:solidFill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2304" y="1896"/>
              <a:ext cx="576" cy="5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 flipH="1" flipV="1">
              <a:off x="2808" y="2088"/>
              <a:ext cx="144" cy="144"/>
              <a:chOff x="2400" y="1680"/>
              <a:chExt cx="960" cy="960"/>
            </a:xfrm>
            <a:grpFill/>
          </p:grpSpPr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960" cy="9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rot="5400000">
                <a:off x="2400" y="1680"/>
                <a:ext cx="960" cy="9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2590800" y="1066800"/>
            <a:ext cx="1433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rf SQUID</a:t>
            </a:r>
          </a:p>
        </p:txBody>
      </p:sp>
      <p:sp>
        <p:nvSpPr>
          <p:cNvPr id="17418" name="TextBox 1"/>
          <p:cNvSpPr txBox="1">
            <a:spLocks noChangeArrowheads="1"/>
          </p:cNvSpPr>
          <p:nvPr/>
        </p:nvSpPr>
        <p:spPr bwMode="auto">
          <a:xfrm>
            <a:off x="5181600" y="1066800"/>
            <a:ext cx="3958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dc </a:t>
            </a:r>
            <a:r>
              <a:rPr lang="en-US" dirty="0" smtClean="0"/>
              <a:t>SQUID (NOT used here)</a:t>
            </a:r>
            <a:endParaRPr lang="en-US" dirty="0"/>
          </a:p>
        </p:txBody>
      </p:sp>
      <p:grpSp>
        <p:nvGrpSpPr>
          <p:cNvPr id="17419" name="Group 47"/>
          <p:cNvGrpSpPr>
            <a:grpSpLocks/>
          </p:cNvGrpSpPr>
          <p:nvPr/>
        </p:nvGrpSpPr>
        <p:grpSpPr bwMode="auto">
          <a:xfrm>
            <a:off x="5105400" y="1676400"/>
            <a:ext cx="1646238" cy="1143000"/>
            <a:chOff x="5501640" y="1645920"/>
            <a:chExt cx="1645920" cy="1143000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 rot="-5400000">
              <a:off x="5867400" y="1752600"/>
              <a:ext cx="9144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1"/>
            <p:cNvGrpSpPr>
              <a:grpSpLocks/>
            </p:cNvGrpSpPr>
            <p:nvPr/>
          </p:nvGrpSpPr>
          <p:grpSpPr bwMode="auto">
            <a:xfrm rot="16200000" flipH="1" flipV="1">
              <a:off x="6217920" y="1645920"/>
              <a:ext cx="228600" cy="228600"/>
              <a:chOff x="2400" y="1680"/>
              <a:chExt cx="960" cy="960"/>
            </a:xfrm>
            <a:solidFill>
              <a:srgbClr val="8EB4E3"/>
            </a:solidFill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960" cy="9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rot="5400000">
                <a:off x="2400" y="1680"/>
                <a:ext cx="960" cy="96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422" name="Group 46"/>
            <p:cNvGrpSpPr>
              <a:grpSpLocks/>
            </p:cNvGrpSpPr>
            <p:nvPr/>
          </p:nvGrpSpPr>
          <p:grpSpPr bwMode="auto">
            <a:xfrm>
              <a:off x="6217920" y="2560320"/>
              <a:ext cx="228600" cy="228600"/>
              <a:chOff x="4343400" y="2590800"/>
              <a:chExt cx="228600" cy="228600"/>
            </a:xfrm>
          </p:grpSpPr>
          <p:sp>
            <p:nvSpPr>
              <p:cNvPr id="17427" name="Line 12"/>
              <p:cNvSpPr>
                <a:spLocks noChangeShapeType="1"/>
              </p:cNvSpPr>
              <p:nvPr/>
            </p:nvSpPr>
            <p:spPr bwMode="auto">
              <a:xfrm rot="-5400000" flipH="1" flipV="1">
                <a:off x="4343400" y="2590800"/>
                <a:ext cx="228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Line 13"/>
              <p:cNvSpPr>
                <a:spLocks noChangeShapeType="1"/>
              </p:cNvSpPr>
              <p:nvPr/>
            </p:nvSpPr>
            <p:spPr bwMode="auto">
              <a:xfrm flipH="1" flipV="1">
                <a:off x="4343400" y="2590800"/>
                <a:ext cx="2286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rot="16200000" flipV="1">
              <a:off x="5684168" y="2026955"/>
              <a:ext cx="0" cy="36505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6965033" y="2026955"/>
              <a:ext cx="0" cy="36505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858691" y="2133283"/>
              <a:ext cx="2285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561953" y="2133283"/>
              <a:ext cx="2285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64843" y="2133600"/>
                <a:ext cx="423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843" y="2133600"/>
                <a:ext cx="42351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24383" y="2063234"/>
                <a:ext cx="423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Φ</m:t>
                      </m:r>
                    </m:oMath>
                  </m:oMathPara>
                </a14:m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83" y="2063234"/>
                <a:ext cx="423513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36772" y="1884218"/>
            <a:ext cx="2302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Operates in the voltage-state</a:t>
            </a:r>
          </a:p>
          <a:p>
            <a:r>
              <a:rPr lang="en-US" sz="1400" dirty="0" smtClean="0"/>
              <a:t>Flux-to-Voltage transducer</a:t>
            </a:r>
          </a:p>
          <a:p>
            <a:r>
              <a:rPr lang="en-US" sz="1400" dirty="0" smtClean="0"/>
              <a:t>V(</a:t>
            </a:r>
            <a:r>
              <a:rPr lang="en-US" sz="1400" dirty="0" smtClean="0">
                <a:latin typeface="Symbol" pitchFamily="18" charset="2"/>
              </a:rPr>
              <a:t>F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44" name="Group 51"/>
          <p:cNvGrpSpPr>
            <a:grpSpLocks/>
          </p:cNvGrpSpPr>
          <p:nvPr/>
        </p:nvGrpSpPr>
        <p:grpSpPr bwMode="auto">
          <a:xfrm>
            <a:off x="533400" y="4114800"/>
            <a:ext cx="3276600" cy="1828800"/>
            <a:chOff x="2736" y="720"/>
            <a:chExt cx="2789" cy="1549"/>
          </a:xfrm>
        </p:grpSpPr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2980" y="720"/>
              <a:ext cx="1797" cy="1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4533" y="1030"/>
              <a:ext cx="465" cy="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32"/>
            <p:cNvGrpSpPr>
              <a:grpSpLocks/>
            </p:cNvGrpSpPr>
            <p:nvPr/>
          </p:nvGrpSpPr>
          <p:grpSpPr bwMode="auto">
            <a:xfrm>
              <a:off x="4131" y="1030"/>
              <a:ext cx="111" cy="863"/>
              <a:chOff x="3106" y="1824"/>
              <a:chExt cx="123" cy="960"/>
            </a:xfrm>
          </p:grpSpPr>
          <p:grpSp>
            <p:nvGrpSpPr>
              <p:cNvPr id="80" name="Group 26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83" name="Arc 20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rc 2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2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rc 2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Arc 2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4723" y="1030"/>
              <a:ext cx="107" cy="863"/>
              <a:chOff x="3108" y="1824"/>
              <a:chExt cx="120" cy="960"/>
            </a:xfrm>
          </p:grpSpPr>
          <p:grpSp>
            <p:nvGrpSpPr>
              <p:cNvPr id="72" name="Group 12"/>
              <p:cNvGrpSpPr>
                <a:grpSpLocks/>
              </p:cNvGrpSpPr>
              <p:nvPr/>
            </p:nvGrpSpPr>
            <p:grpSpPr bwMode="auto">
              <a:xfrm>
                <a:off x="3108" y="2064"/>
                <a:ext cx="120" cy="480"/>
                <a:chOff x="2664" y="1128"/>
                <a:chExt cx="432" cy="1728"/>
              </a:xfrm>
            </p:grpSpPr>
            <p:sp>
              <p:nvSpPr>
                <p:cNvPr id="7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664" y="1344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177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64" y="2208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2640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1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80" y="1128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Line 33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3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38"/>
            <p:cNvGrpSpPr>
              <a:grpSpLocks/>
            </p:cNvGrpSpPr>
            <p:nvPr/>
          </p:nvGrpSpPr>
          <p:grpSpPr bwMode="auto">
            <a:xfrm>
              <a:off x="5180" y="1030"/>
              <a:ext cx="345" cy="863"/>
              <a:chOff x="2976" y="1824"/>
              <a:chExt cx="384" cy="960"/>
            </a:xfrm>
          </p:grpSpPr>
          <p:grpSp>
            <p:nvGrpSpPr>
              <p:cNvPr id="67" name="Group 29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44"/>
                <a:chOff x="2784" y="3024"/>
                <a:chExt cx="768" cy="288"/>
              </a:xfrm>
            </p:grpSpPr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30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Line 3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4188" y="1894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 flipH="1">
              <a:off x="4188" y="1030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2736" y="1030"/>
              <a:ext cx="496" cy="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" name="Group 49"/>
            <p:cNvGrpSpPr>
              <a:grpSpLocks/>
            </p:cNvGrpSpPr>
            <p:nvPr/>
          </p:nvGrpSpPr>
          <p:grpSpPr bwMode="auto">
            <a:xfrm>
              <a:off x="2922" y="1030"/>
              <a:ext cx="111" cy="863"/>
              <a:chOff x="3106" y="1824"/>
              <a:chExt cx="123" cy="960"/>
            </a:xfrm>
          </p:grpSpPr>
          <p:grpSp>
            <p:nvGrpSpPr>
              <p:cNvPr id="59" name="Group 50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62" name="Arc 51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5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rc 5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5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rc 5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Text Box 61"/>
            <p:cNvSpPr txBox="1">
              <a:spLocks noChangeArrowheads="1"/>
            </p:cNvSpPr>
            <p:nvPr/>
          </p:nvSpPr>
          <p:spPr bwMode="auto">
            <a:xfrm>
              <a:off x="2995" y="1309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</a:t>
              </a:r>
              <a:r>
                <a:rPr lang="en-US" baseline="-25000"/>
                <a:t>geo</a:t>
              </a:r>
              <a:endParaRPr lang="en-US"/>
            </a:p>
          </p:txBody>
        </p:sp>
        <p:sp>
          <p:nvSpPr>
            <p:cNvPr id="56" name="Text Box 62"/>
            <p:cNvSpPr txBox="1">
              <a:spLocks noChangeArrowheads="1"/>
            </p:cNvSpPr>
            <p:nvPr/>
          </p:nvSpPr>
          <p:spPr bwMode="auto">
            <a:xfrm>
              <a:off x="3700" y="1235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L</a:t>
              </a:r>
              <a:r>
                <a:rPr lang="en-US" baseline="-25000" dirty="0"/>
                <a:t>JJ</a:t>
              </a:r>
              <a:endParaRPr lang="en-US" dirty="0"/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4437" y="127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R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/>
          </p:nvSpPr>
          <p:spPr bwMode="auto">
            <a:xfrm>
              <a:off x="4876" y="127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C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V="1">
            <a:off x="2081645" y="4758239"/>
            <a:ext cx="286414" cy="4233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49907" y="54322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876675"/>
            <a:ext cx="4762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7315200" y="30480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integer</a:t>
            </a: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2392680" y="2973387"/>
          <a:ext cx="4620896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7" imgW="1701800" imgH="241300" progId="Equation.3">
                  <p:embed/>
                </p:oleObj>
              </mc:Choice>
              <mc:Fallback>
                <p:oleObj name="Equation" r:id="rId7" imgW="17018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680" y="2973387"/>
                        <a:ext cx="4620896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412316" y="1905000"/>
            <a:ext cx="1345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Quantum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Split-Ring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Resonator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4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073" t="24284" r="11198" b="24237"/>
          <a:stretch/>
        </p:blipFill>
        <p:spPr bwMode="auto">
          <a:xfrm>
            <a:off x="2162785" y="1099066"/>
            <a:ext cx="4503441" cy="23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314" t="20204" r="12648" b="24237"/>
          <a:stretch/>
        </p:blipFill>
        <p:spPr bwMode="auto">
          <a:xfrm>
            <a:off x="1833378" y="914400"/>
            <a:ext cx="4749911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979" t="24284" r="11198" b="24237"/>
          <a:stretch/>
        </p:blipFill>
        <p:spPr bwMode="auto">
          <a:xfrm>
            <a:off x="1985779" y="1099066"/>
            <a:ext cx="4680447" cy="23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6978" t="20204" r="12648" b="24943"/>
          <a:stretch/>
        </p:blipFill>
        <p:spPr bwMode="auto">
          <a:xfrm>
            <a:off x="1985778" y="914400"/>
            <a:ext cx="4597511" cy="24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10392" t="20204" r="11198" b="24237"/>
          <a:stretch/>
        </p:blipFill>
        <p:spPr bwMode="auto">
          <a:xfrm>
            <a:off x="2180978" y="914400"/>
            <a:ext cx="448524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10392" t="24283" r="11198" b="24943"/>
          <a:stretch/>
        </p:blipFill>
        <p:spPr bwMode="auto">
          <a:xfrm>
            <a:off x="2180978" y="1099067"/>
            <a:ext cx="4485248" cy="229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7800" y="228600"/>
            <a:ext cx="6019800" cy="65563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of our RF SQUID meta-atom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209801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 loop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028891"/>
            <a:ext cx="293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Overlap</a:t>
            </a:r>
            <a:r>
              <a:rPr lang="en-US" sz="2000" dirty="0" smtClean="0">
                <a:sym typeface="Wingdings" pitchFamily="2" charset="2"/>
              </a:rPr>
              <a:t> forms capacitor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81940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Via (</a:t>
            </a:r>
            <a:r>
              <a:rPr lang="en-US" altLang="zh-CN" dirty="0" err="1" smtClean="0"/>
              <a:t>Nb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914401"/>
            <a:ext cx="171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Niobium Layer 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46275" y="3397044"/>
            <a:ext cx="171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Niobium Layer 1</a:t>
            </a:r>
            <a:endParaRPr lang="zh-CN" altLang="en-US" dirty="0"/>
          </a:p>
        </p:txBody>
      </p:sp>
      <p:sp>
        <p:nvSpPr>
          <p:cNvPr id="14" name="右大括号 4"/>
          <p:cNvSpPr/>
          <p:nvPr/>
        </p:nvSpPr>
        <p:spPr>
          <a:xfrm>
            <a:off x="6666226" y="1099067"/>
            <a:ext cx="420374" cy="2482643"/>
          </a:xfrm>
          <a:prstGeom prst="rightBrace">
            <a:avLst>
              <a:gd name="adj1" fmla="val 37552"/>
              <a:gd name="adj2" fmla="val 505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0" y="2266890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Junction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381000" y="3886200"/>
            <a:ext cx="3276600" cy="1828800"/>
            <a:chOff x="2736" y="720"/>
            <a:chExt cx="2789" cy="1549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80" y="720"/>
              <a:ext cx="1797" cy="1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33" y="1030"/>
              <a:ext cx="465" cy="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4131" y="1030"/>
              <a:ext cx="111" cy="863"/>
              <a:chOff x="3106" y="1824"/>
              <a:chExt cx="123" cy="960"/>
            </a:xfrm>
          </p:grpSpPr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54" name="Arc 20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rc 2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2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rc 2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rc 2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4723" y="1030"/>
              <a:ext cx="107" cy="863"/>
              <a:chOff x="3108" y="1824"/>
              <a:chExt cx="120" cy="960"/>
            </a:xfrm>
          </p:grpSpPr>
          <p:grpSp>
            <p:nvGrpSpPr>
              <p:cNvPr id="43" name="Group 12"/>
              <p:cNvGrpSpPr>
                <a:grpSpLocks/>
              </p:cNvGrpSpPr>
              <p:nvPr/>
            </p:nvGrpSpPr>
            <p:grpSpPr bwMode="auto">
              <a:xfrm>
                <a:off x="3108" y="2064"/>
                <a:ext cx="120" cy="480"/>
                <a:chOff x="2664" y="1128"/>
                <a:chExt cx="432" cy="1728"/>
              </a:xfrm>
            </p:grpSpPr>
            <p:sp>
              <p:nvSpPr>
                <p:cNvPr id="4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664" y="1344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1776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664" y="2208"/>
                  <a:ext cx="43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664" y="2640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880" y="1128"/>
                  <a:ext cx="216" cy="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5180" y="1030"/>
              <a:ext cx="345" cy="863"/>
              <a:chOff x="2976" y="1824"/>
              <a:chExt cx="384" cy="960"/>
            </a:xfrm>
          </p:grpSpPr>
          <p:grpSp>
            <p:nvGrpSpPr>
              <p:cNvPr id="38" name="Group 29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44"/>
                <a:chOff x="2784" y="3024"/>
                <a:chExt cx="768" cy="288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3024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331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3168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 flipH="1">
              <a:off x="4188" y="1894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ShapeType="1"/>
            </p:cNvSpPr>
            <p:nvPr/>
          </p:nvSpPr>
          <p:spPr bwMode="auto">
            <a:xfrm flipH="1">
              <a:off x="4188" y="1030"/>
              <a:ext cx="11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59"/>
            <p:cNvSpPr>
              <a:spLocks noChangeArrowheads="1"/>
            </p:cNvSpPr>
            <p:nvPr/>
          </p:nvSpPr>
          <p:spPr bwMode="auto">
            <a:xfrm>
              <a:off x="2736" y="1030"/>
              <a:ext cx="496" cy="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49"/>
            <p:cNvGrpSpPr>
              <a:grpSpLocks/>
            </p:cNvGrpSpPr>
            <p:nvPr/>
          </p:nvGrpSpPr>
          <p:grpSpPr bwMode="auto">
            <a:xfrm>
              <a:off x="2922" y="1030"/>
              <a:ext cx="111" cy="863"/>
              <a:chOff x="3106" y="1824"/>
              <a:chExt cx="123" cy="960"/>
            </a:xfrm>
          </p:grpSpPr>
          <p:grpSp>
            <p:nvGrpSpPr>
              <p:cNvPr id="30" name="Group 50"/>
              <p:cNvGrpSpPr>
                <a:grpSpLocks/>
              </p:cNvGrpSpPr>
              <p:nvPr/>
            </p:nvGrpSpPr>
            <p:grpSpPr bwMode="auto">
              <a:xfrm rot="10800000">
                <a:off x="3106" y="2064"/>
                <a:ext cx="123" cy="479"/>
                <a:chOff x="2864" y="1300"/>
                <a:chExt cx="615" cy="2395"/>
              </a:xfrm>
            </p:grpSpPr>
            <p:sp>
              <p:nvSpPr>
                <p:cNvPr id="33" name="Arc 51"/>
                <p:cNvSpPr>
                  <a:spLocks/>
                </p:cNvSpPr>
                <p:nvPr/>
              </p:nvSpPr>
              <p:spPr bwMode="auto">
                <a:xfrm rot="-287723">
                  <a:off x="2868" y="1300"/>
                  <a:ext cx="611" cy="669"/>
                </a:xfrm>
                <a:custGeom>
                  <a:avLst/>
                  <a:gdLst>
                    <a:gd name="T0" fmla="*/ 0 w 39308"/>
                    <a:gd name="T1" fmla="*/ 0 h 43036"/>
                    <a:gd name="T2" fmla="*/ 0 w 39308"/>
                    <a:gd name="T3" fmla="*/ 0 h 43036"/>
                    <a:gd name="T4" fmla="*/ 0 w 39308"/>
                    <a:gd name="T5" fmla="*/ 0 h 43036"/>
                    <a:gd name="T6" fmla="*/ 0 60000 65536"/>
                    <a:gd name="T7" fmla="*/ 0 60000 65536"/>
                    <a:gd name="T8" fmla="*/ 0 60000 65536"/>
                    <a:gd name="T9" fmla="*/ 0 w 39308"/>
                    <a:gd name="T10" fmla="*/ 0 h 43036"/>
                    <a:gd name="T11" fmla="*/ 39308 w 39308"/>
                    <a:gd name="T12" fmla="*/ 43036 h 43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08" h="43036" fill="none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</a:path>
                    <a:path w="39308" h="43036" stroke="0" extrusionOk="0">
                      <a:moveTo>
                        <a:pt x="20358" y="-1"/>
                      </a:moveTo>
                      <a:cubicBezTo>
                        <a:pt x="31180" y="1337"/>
                        <a:pt x="39308" y="10531"/>
                        <a:pt x="39308" y="21436"/>
                      </a:cubicBezTo>
                      <a:cubicBezTo>
                        <a:pt x="39308" y="33365"/>
                        <a:pt x="29637" y="43036"/>
                        <a:pt x="17708" y="43036"/>
                      </a:cubicBezTo>
                      <a:cubicBezTo>
                        <a:pt x="10651" y="43035"/>
                        <a:pt x="4040" y="39589"/>
                        <a:pt x="-1" y="33804"/>
                      </a:cubicBezTo>
                      <a:lnTo>
                        <a:pt x="17708" y="21436"/>
                      </a:lnTo>
                      <a:lnTo>
                        <a:pt x="2035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rc 52"/>
                <p:cNvSpPr>
                  <a:spLocks/>
                </p:cNvSpPr>
                <p:nvPr/>
              </p:nvSpPr>
              <p:spPr bwMode="auto">
                <a:xfrm rot="-287723">
                  <a:off x="2864" y="1729"/>
                  <a:ext cx="615" cy="672"/>
                </a:xfrm>
                <a:custGeom>
                  <a:avLst/>
                  <a:gdLst>
                    <a:gd name="T0" fmla="*/ 0 w 39594"/>
                    <a:gd name="T1" fmla="*/ 0 h 43200"/>
                    <a:gd name="T2" fmla="*/ 0 w 39594"/>
                    <a:gd name="T3" fmla="*/ 0 h 43200"/>
                    <a:gd name="T4" fmla="*/ 0 w 3959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94"/>
                    <a:gd name="T10" fmla="*/ 0 h 43200"/>
                    <a:gd name="T11" fmla="*/ 39594 w 3959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94" h="43200" fill="none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</a:path>
                    <a:path w="39594" h="43200" stroke="0" extrusionOk="0">
                      <a:moveTo>
                        <a:pt x="2424" y="6628"/>
                      </a:moveTo>
                      <a:cubicBezTo>
                        <a:pt x="6496" y="2393"/>
                        <a:pt x="12118" y="-1"/>
                        <a:pt x="17994" y="-1"/>
                      </a:cubicBezTo>
                      <a:cubicBezTo>
                        <a:pt x="29923" y="0"/>
                        <a:pt x="39594" y="9670"/>
                        <a:pt x="39594" y="21600"/>
                      </a:cubicBezTo>
                      <a:cubicBezTo>
                        <a:pt x="39594" y="33529"/>
                        <a:pt x="29923" y="43200"/>
                        <a:pt x="17994" y="43200"/>
                      </a:cubicBezTo>
                      <a:cubicBezTo>
                        <a:pt x="10757" y="43199"/>
                        <a:pt x="4001" y="39576"/>
                        <a:pt x="-1" y="33547"/>
                      </a:cubicBezTo>
                      <a:lnTo>
                        <a:pt x="17994" y="21600"/>
                      </a:lnTo>
                      <a:lnTo>
                        <a:pt x="2424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53"/>
                <p:cNvSpPr>
                  <a:spLocks/>
                </p:cNvSpPr>
                <p:nvPr/>
              </p:nvSpPr>
              <p:spPr bwMode="auto">
                <a:xfrm rot="-287723">
                  <a:off x="2877" y="2161"/>
                  <a:ext cx="602" cy="672"/>
                </a:xfrm>
                <a:custGeom>
                  <a:avLst/>
                  <a:gdLst>
                    <a:gd name="T0" fmla="*/ 0 w 38751"/>
                    <a:gd name="T1" fmla="*/ 0 h 43200"/>
                    <a:gd name="T2" fmla="*/ 0 w 38751"/>
                    <a:gd name="T3" fmla="*/ 0 h 43200"/>
                    <a:gd name="T4" fmla="*/ 0 w 38751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8751"/>
                    <a:gd name="T10" fmla="*/ 0 h 43200"/>
                    <a:gd name="T11" fmla="*/ 38751 w 38751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751" h="43200" fill="none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</a:path>
                    <a:path w="38751" h="43200" stroke="0" extrusionOk="0">
                      <a:moveTo>
                        <a:pt x="1581" y="6628"/>
                      </a:moveTo>
                      <a:cubicBezTo>
                        <a:pt x="5653" y="2393"/>
                        <a:pt x="11275" y="-1"/>
                        <a:pt x="17151" y="-1"/>
                      </a:cubicBezTo>
                      <a:cubicBezTo>
                        <a:pt x="29080" y="0"/>
                        <a:pt x="38751" y="9670"/>
                        <a:pt x="38751" y="21600"/>
                      </a:cubicBezTo>
                      <a:cubicBezTo>
                        <a:pt x="38751" y="33529"/>
                        <a:pt x="29080" y="43200"/>
                        <a:pt x="17151" y="43200"/>
                      </a:cubicBezTo>
                      <a:cubicBezTo>
                        <a:pt x="10427" y="43199"/>
                        <a:pt x="4086" y="40068"/>
                        <a:pt x="-1" y="34729"/>
                      </a:cubicBezTo>
                      <a:lnTo>
                        <a:pt x="17151" y="21600"/>
                      </a:lnTo>
                      <a:lnTo>
                        <a:pt x="158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rc 54"/>
                <p:cNvSpPr>
                  <a:spLocks/>
                </p:cNvSpPr>
                <p:nvPr/>
              </p:nvSpPr>
              <p:spPr bwMode="auto">
                <a:xfrm rot="-287723">
                  <a:off x="2865" y="2593"/>
                  <a:ext cx="614" cy="672"/>
                </a:xfrm>
                <a:custGeom>
                  <a:avLst/>
                  <a:gdLst>
                    <a:gd name="T0" fmla="*/ 0 w 39517"/>
                    <a:gd name="T1" fmla="*/ 0 h 43200"/>
                    <a:gd name="T2" fmla="*/ 0 w 39517"/>
                    <a:gd name="T3" fmla="*/ 0 h 43200"/>
                    <a:gd name="T4" fmla="*/ 0 w 39517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517"/>
                    <a:gd name="T10" fmla="*/ 0 h 43200"/>
                    <a:gd name="T11" fmla="*/ 39517 w 39517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517" h="43200" fill="none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</a:path>
                    <a:path w="39517" h="43200" stroke="0" extrusionOk="0">
                      <a:moveTo>
                        <a:pt x="2347" y="6628"/>
                      </a:moveTo>
                      <a:cubicBezTo>
                        <a:pt x="6419" y="2393"/>
                        <a:pt x="12041" y="-1"/>
                        <a:pt x="17917" y="-1"/>
                      </a:cubicBezTo>
                      <a:cubicBezTo>
                        <a:pt x="29846" y="0"/>
                        <a:pt x="39517" y="9670"/>
                        <a:pt x="39517" y="21600"/>
                      </a:cubicBezTo>
                      <a:cubicBezTo>
                        <a:pt x="39517" y="33529"/>
                        <a:pt x="29846" y="43200"/>
                        <a:pt x="17917" y="43200"/>
                      </a:cubicBezTo>
                      <a:cubicBezTo>
                        <a:pt x="10729" y="43199"/>
                        <a:pt x="4013" y="39625"/>
                        <a:pt x="-1" y="33663"/>
                      </a:cubicBezTo>
                      <a:lnTo>
                        <a:pt x="17917" y="21600"/>
                      </a:lnTo>
                      <a:lnTo>
                        <a:pt x="2347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55"/>
                <p:cNvSpPr>
                  <a:spLocks/>
                </p:cNvSpPr>
                <p:nvPr/>
              </p:nvSpPr>
              <p:spPr bwMode="auto">
                <a:xfrm rot="-287723">
                  <a:off x="2889" y="3023"/>
                  <a:ext cx="578" cy="672"/>
                </a:xfrm>
                <a:custGeom>
                  <a:avLst/>
                  <a:gdLst>
                    <a:gd name="T0" fmla="*/ 0 w 37169"/>
                    <a:gd name="T1" fmla="*/ 0 h 43173"/>
                    <a:gd name="T2" fmla="*/ 0 w 37169"/>
                    <a:gd name="T3" fmla="*/ 0 h 43173"/>
                    <a:gd name="T4" fmla="*/ 0 w 37169"/>
                    <a:gd name="T5" fmla="*/ 0 h 43173"/>
                    <a:gd name="T6" fmla="*/ 0 60000 65536"/>
                    <a:gd name="T7" fmla="*/ 0 60000 65536"/>
                    <a:gd name="T8" fmla="*/ 0 60000 65536"/>
                    <a:gd name="T9" fmla="*/ 0 w 37169"/>
                    <a:gd name="T10" fmla="*/ 0 h 43173"/>
                    <a:gd name="T11" fmla="*/ 37169 w 37169"/>
                    <a:gd name="T12" fmla="*/ 43173 h 43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169" h="43173" fill="none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</a:path>
                    <a:path w="37169" h="43173" stroke="0" extrusionOk="0">
                      <a:moveTo>
                        <a:pt x="-1" y="6628"/>
                      </a:moveTo>
                      <a:cubicBezTo>
                        <a:pt x="4071" y="2393"/>
                        <a:pt x="9693" y="-1"/>
                        <a:pt x="15569" y="-1"/>
                      </a:cubicBezTo>
                      <a:cubicBezTo>
                        <a:pt x="27498" y="0"/>
                        <a:pt x="37169" y="9670"/>
                        <a:pt x="37169" y="21600"/>
                      </a:cubicBezTo>
                      <a:cubicBezTo>
                        <a:pt x="37169" y="33109"/>
                        <a:pt x="28143" y="42598"/>
                        <a:pt x="16648" y="43173"/>
                      </a:cubicBezTo>
                      <a:lnTo>
                        <a:pt x="15569" y="21600"/>
                      </a:lnTo>
                      <a:lnTo>
                        <a:pt x="-1" y="662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Line 56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>
                <a:off x="3168" y="25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61"/>
            <p:cNvSpPr txBox="1">
              <a:spLocks noChangeArrowheads="1"/>
            </p:cNvSpPr>
            <p:nvPr/>
          </p:nvSpPr>
          <p:spPr bwMode="auto">
            <a:xfrm>
              <a:off x="2995" y="1309"/>
              <a:ext cx="30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3579" y="1235"/>
              <a:ext cx="45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JJ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4437" y="1272"/>
              <a:ext cx="31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4876" y="1272"/>
              <a:ext cx="33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cxnSp>
        <p:nvCxnSpPr>
          <p:cNvPr id="59" name="Straight Arrow Connector 53"/>
          <p:cNvCxnSpPr/>
          <p:nvPr/>
        </p:nvCxnSpPr>
        <p:spPr>
          <a:xfrm flipV="1">
            <a:off x="1923386" y="4529639"/>
            <a:ext cx="286414" cy="4233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49" descr="latex-image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33" y="4281487"/>
            <a:ext cx="4343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 bwMode="auto">
          <a:xfrm>
            <a:off x="2651886" y="2587823"/>
            <a:ext cx="1685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/Al/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0737" y="1752600"/>
            <a:ext cx="179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Nb</a:t>
            </a:r>
            <a:r>
              <a:rPr lang="en-US" sz="2400" dirty="0" smtClean="0"/>
              <a:t>: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= 9.2K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1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1090</Words>
  <Application>Microsoft Office PowerPoint</Application>
  <PresentationFormat>On-screen Show (4:3)</PresentationFormat>
  <Paragraphs>302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SQUIDs</vt:lpstr>
      <vt:lpstr>PowerPoint Presentation</vt:lpstr>
      <vt:lpstr>Tunable RF SQUID Resonance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Nonlinear Model Calculation of RF Power Dependence</vt:lpstr>
      <vt:lpstr>27x27 RF SQUID Array</vt:lpstr>
      <vt:lpstr>27x27 RF SQUID Array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298</cp:revision>
  <cp:lastPrinted>2013-05-22T17:41:23Z</cp:lastPrinted>
  <dcterms:created xsi:type="dcterms:W3CDTF">2006-08-16T00:00:00Z</dcterms:created>
  <dcterms:modified xsi:type="dcterms:W3CDTF">2013-12-03T03:14:27Z</dcterms:modified>
</cp:coreProperties>
</file>